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938" r:id="rId3"/>
    <p:sldId id="622" r:id="rId4"/>
    <p:sldId id="620" r:id="rId5"/>
    <p:sldId id="623" r:id="rId6"/>
    <p:sldId id="624" r:id="rId7"/>
    <p:sldId id="627" r:id="rId8"/>
    <p:sldId id="629" r:id="rId9"/>
    <p:sldId id="633" r:id="rId10"/>
    <p:sldId id="634" r:id="rId11"/>
    <p:sldId id="635" r:id="rId12"/>
    <p:sldId id="637" r:id="rId13"/>
    <p:sldId id="640" r:id="rId14"/>
    <p:sldId id="596" r:id="rId15"/>
    <p:sldId id="34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99" autoAdjust="0"/>
    <p:restoredTop sz="93418" autoAdjust="0"/>
  </p:normalViewPr>
  <p:slideViewPr>
    <p:cSldViewPr>
      <p:cViewPr>
        <p:scale>
          <a:sx n="63" d="100"/>
          <a:sy n="63" d="100"/>
        </p:scale>
        <p:origin x="914" y="46"/>
      </p:cViewPr>
      <p:guideLst>
        <p:guide orient="horz" pos="2160"/>
        <p:guide pos="2880"/>
      </p:guideLst>
    </p:cSldViewPr>
  </p:slideViewPr>
  <p:outlineViewPr>
    <p:cViewPr>
      <p:scale>
        <a:sx n="33" d="100"/>
        <a:sy n="33" d="100"/>
      </p:scale>
      <p:origin x="0" y="226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hseen Saleh" userId="4530f11c45247545" providerId="LiveId" clId="{1D8E300D-F86D-48BD-AF58-4339E198C5DF}"/>
    <pc:docChg chg="undo redo custSel addSld delSld modSld">
      <pc:chgData name="Tahseen Saleh" userId="4530f11c45247545" providerId="LiveId" clId="{1D8E300D-F86D-48BD-AF58-4339E198C5DF}" dt="2022-11-02T08:42:36.757" v="999" actId="255"/>
      <pc:docMkLst>
        <pc:docMk/>
      </pc:docMkLst>
      <pc:sldChg chg="addSp modSp mod">
        <pc:chgData name="Tahseen Saleh" userId="4530f11c45247545" providerId="LiveId" clId="{1D8E300D-F86D-48BD-AF58-4339E198C5DF}" dt="2022-11-02T08:23:23.241" v="319" actId="6549"/>
        <pc:sldMkLst>
          <pc:docMk/>
          <pc:sldMk cId="0" sldId="256"/>
        </pc:sldMkLst>
        <pc:spChg chg="mod">
          <ac:chgData name="Tahseen Saleh" userId="4530f11c45247545" providerId="LiveId" clId="{1D8E300D-F86D-48BD-AF58-4339E198C5DF}" dt="2022-11-02T08:23:23.241" v="319" actId="6549"/>
          <ac:spMkLst>
            <pc:docMk/>
            <pc:sldMk cId="0" sldId="256"/>
            <ac:spMk id="2" creationId="{00000000-0000-0000-0000-000000000000}"/>
          </ac:spMkLst>
        </pc:spChg>
        <pc:spChg chg="mod">
          <ac:chgData name="Tahseen Saleh" userId="4530f11c45247545" providerId="LiveId" clId="{1D8E300D-F86D-48BD-AF58-4339E198C5DF}" dt="2022-11-02T08:20:06.448" v="101" actId="14100"/>
          <ac:spMkLst>
            <pc:docMk/>
            <pc:sldMk cId="0" sldId="256"/>
            <ac:spMk id="3" creationId="{00000000-0000-0000-0000-000000000000}"/>
          </ac:spMkLst>
        </pc:spChg>
        <pc:spChg chg="mod">
          <ac:chgData name="Tahseen Saleh" userId="4530f11c45247545" providerId="LiveId" clId="{1D8E300D-F86D-48BD-AF58-4339E198C5DF}" dt="2022-11-02T08:18:55.293" v="7" actId="14100"/>
          <ac:spMkLst>
            <pc:docMk/>
            <pc:sldMk cId="0" sldId="256"/>
            <ac:spMk id="6" creationId="{00000000-0000-0000-0000-000000000000}"/>
          </ac:spMkLst>
        </pc:spChg>
        <pc:spChg chg="add mod">
          <ac:chgData name="Tahseen Saleh" userId="4530f11c45247545" providerId="LiveId" clId="{1D8E300D-F86D-48BD-AF58-4339E198C5DF}" dt="2022-11-02T08:21:33.848" v="232" actId="1076"/>
          <ac:spMkLst>
            <pc:docMk/>
            <pc:sldMk cId="0" sldId="256"/>
            <ac:spMk id="7" creationId="{CDB7010D-7B05-06CA-2369-49601C76E6DF}"/>
          </ac:spMkLst>
        </pc:spChg>
      </pc:sldChg>
      <pc:sldChg chg="modSp mod">
        <pc:chgData name="Tahseen Saleh" userId="4530f11c45247545" providerId="LiveId" clId="{1D8E300D-F86D-48BD-AF58-4339E198C5DF}" dt="2022-11-02T08:42:36.757" v="999" actId="255"/>
        <pc:sldMkLst>
          <pc:docMk/>
          <pc:sldMk cId="0" sldId="344"/>
        </pc:sldMkLst>
        <pc:spChg chg="mod">
          <ac:chgData name="Tahseen Saleh" userId="4530f11c45247545" providerId="LiveId" clId="{1D8E300D-F86D-48BD-AF58-4339E198C5DF}" dt="2022-11-02T08:42:36.757" v="999" actId="255"/>
          <ac:spMkLst>
            <pc:docMk/>
            <pc:sldMk cId="0" sldId="344"/>
            <ac:spMk id="2" creationId="{00000000-0000-0000-0000-000000000000}"/>
          </ac:spMkLst>
        </pc:spChg>
      </pc:sldChg>
      <pc:sldChg chg="del">
        <pc:chgData name="Tahseen Saleh" userId="4530f11c45247545" providerId="LiveId" clId="{1D8E300D-F86D-48BD-AF58-4339E198C5DF}" dt="2022-11-02T08:26:17.641" v="551" actId="47"/>
        <pc:sldMkLst>
          <pc:docMk/>
          <pc:sldMk cId="2933267180" sldId="362"/>
        </pc:sldMkLst>
      </pc:sldChg>
      <pc:sldChg chg="del">
        <pc:chgData name="Tahseen Saleh" userId="4530f11c45247545" providerId="LiveId" clId="{1D8E300D-F86D-48BD-AF58-4339E198C5DF}" dt="2022-11-02T08:26:18.333" v="552" actId="47"/>
        <pc:sldMkLst>
          <pc:docMk/>
          <pc:sldMk cId="2720225068" sldId="387"/>
        </pc:sldMkLst>
      </pc:sldChg>
      <pc:sldChg chg="del">
        <pc:chgData name="Tahseen Saleh" userId="4530f11c45247545" providerId="LiveId" clId="{1D8E300D-F86D-48BD-AF58-4339E198C5DF}" dt="2022-11-02T08:26:18.374" v="553" actId="47"/>
        <pc:sldMkLst>
          <pc:docMk/>
          <pc:sldMk cId="49614880" sldId="388"/>
        </pc:sldMkLst>
      </pc:sldChg>
      <pc:sldChg chg="del">
        <pc:chgData name="Tahseen Saleh" userId="4530f11c45247545" providerId="LiveId" clId="{1D8E300D-F86D-48BD-AF58-4339E198C5DF}" dt="2022-11-02T08:26:18.416" v="554" actId="47"/>
        <pc:sldMkLst>
          <pc:docMk/>
          <pc:sldMk cId="647645283" sldId="389"/>
        </pc:sldMkLst>
      </pc:sldChg>
      <pc:sldChg chg="del">
        <pc:chgData name="Tahseen Saleh" userId="4530f11c45247545" providerId="LiveId" clId="{1D8E300D-F86D-48BD-AF58-4339E198C5DF}" dt="2022-11-02T08:26:18.457" v="555" actId="47"/>
        <pc:sldMkLst>
          <pc:docMk/>
          <pc:sldMk cId="2446878420" sldId="391"/>
        </pc:sldMkLst>
      </pc:sldChg>
      <pc:sldChg chg="del">
        <pc:chgData name="Tahseen Saleh" userId="4530f11c45247545" providerId="LiveId" clId="{1D8E300D-F86D-48BD-AF58-4339E198C5DF}" dt="2022-11-02T08:26:18.488" v="556" actId="47"/>
        <pc:sldMkLst>
          <pc:docMk/>
          <pc:sldMk cId="3921434141" sldId="392"/>
        </pc:sldMkLst>
      </pc:sldChg>
      <pc:sldChg chg="del">
        <pc:chgData name="Tahseen Saleh" userId="4530f11c45247545" providerId="LiveId" clId="{1D8E300D-F86D-48BD-AF58-4339E198C5DF}" dt="2022-11-02T08:26:18.600" v="558" actId="47"/>
        <pc:sldMkLst>
          <pc:docMk/>
          <pc:sldMk cId="4203211840" sldId="393"/>
        </pc:sldMkLst>
      </pc:sldChg>
      <pc:sldChg chg="del">
        <pc:chgData name="Tahseen Saleh" userId="4530f11c45247545" providerId="LiveId" clId="{1D8E300D-F86D-48BD-AF58-4339E198C5DF}" dt="2022-11-02T08:26:18.559" v="557" actId="47"/>
        <pc:sldMkLst>
          <pc:docMk/>
          <pc:sldMk cId="1503034833" sldId="394"/>
        </pc:sldMkLst>
      </pc:sldChg>
      <pc:sldChg chg="del">
        <pc:chgData name="Tahseen Saleh" userId="4530f11c45247545" providerId="LiveId" clId="{1D8E300D-F86D-48BD-AF58-4339E198C5DF}" dt="2022-11-02T08:26:18.707" v="560" actId="47"/>
        <pc:sldMkLst>
          <pc:docMk/>
          <pc:sldMk cId="4029822442" sldId="395"/>
        </pc:sldMkLst>
      </pc:sldChg>
      <pc:sldChg chg="del">
        <pc:chgData name="Tahseen Saleh" userId="4530f11c45247545" providerId="LiveId" clId="{1D8E300D-F86D-48BD-AF58-4339E198C5DF}" dt="2022-11-02T08:26:18.744" v="561" actId="47"/>
        <pc:sldMkLst>
          <pc:docMk/>
          <pc:sldMk cId="2807768648" sldId="396"/>
        </pc:sldMkLst>
      </pc:sldChg>
      <pc:sldChg chg="del">
        <pc:chgData name="Tahseen Saleh" userId="4530f11c45247545" providerId="LiveId" clId="{1D8E300D-F86D-48BD-AF58-4339E198C5DF}" dt="2022-11-02T08:26:18.641" v="559" actId="47"/>
        <pc:sldMkLst>
          <pc:docMk/>
          <pc:sldMk cId="1967650904" sldId="397"/>
        </pc:sldMkLst>
      </pc:sldChg>
      <pc:sldChg chg="del">
        <pc:chgData name="Tahseen Saleh" userId="4530f11c45247545" providerId="LiveId" clId="{1D8E300D-F86D-48BD-AF58-4339E198C5DF}" dt="2022-11-02T08:26:18.782" v="562" actId="47"/>
        <pc:sldMkLst>
          <pc:docMk/>
          <pc:sldMk cId="3475163022" sldId="398"/>
        </pc:sldMkLst>
      </pc:sldChg>
      <pc:sldChg chg="del">
        <pc:chgData name="Tahseen Saleh" userId="4530f11c45247545" providerId="LiveId" clId="{1D8E300D-F86D-48BD-AF58-4339E198C5DF}" dt="2022-11-02T08:26:18.827" v="563" actId="47"/>
        <pc:sldMkLst>
          <pc:docMk/>
          <pc:sldMk cId="4256629337" sldId="399"/>
        </pc:sldMkLst>
      </pc:sldChg>
      <pc:sldChg chg="del">
        <pc:chgData name="Tahseen Saleh" userId="4530f11c45247545" providerId="LiveId" clId="{1D8E300D-F86D-48BD-AF58-4339E198C5DF}" dt="2022-11-02T08:26:18.913" v="565" actId="47"/>
        <pc:sldMkLst>
          <pc:docMk/>
          <pc:sldMk cId="32185901" sldId="406"/>
        </pc:sldMkLst>
      </pc:sldChg>
      <pc:sldChg chg="del">
        <pc:chgData name="Tahseen Saleh" userId="4530f11c45247545" providerId="LiveId" clId="{1D8E300D-F86D-48BD-AF58-4339E198C5DF}" dt="2022-11-02T08:26:18.956" v="566" actId="47"/>
        <pc:sldMkLst>
          <pc:docMk/>
          <pc:sldMk cId="3381294301" sldId="407"/>
        </pc:sldMkLst>
      </pc:sldChg>
      <pc:sldChg chg="del">
        <pc:chgData name="Tahseen Saleh" userId="4530f11c45247545" providerId="LiveId" clId="{1D8E300D-F86D-48BD-AF58-4339E198C5DF}" dt="2022-11-02T08:26:19.001" v="567" actId="47"/>
        <pc:sldMkLst>
          <pc:docMk/>
          <pc:sldMk cId="1171387493" sldId="408"/>
        </pc:sldMkLst>
      </pc:sldChg>
      <pc:sldChg chg="del">
        <pc:chgData name="Tahseen Saleh" userId="4530f11c45247545" providerId="LiveId" clId="{1D8E300D-F86D-48BD-AF58-4339E198C5DF}" dt="2022-11-02T08:26:19.051" v="568" actId="47"/>
        <pc:sldMkLst>
          <pc:docMk/>
          <pc:sldMk cId="2620377491" sldId="409"/>
        </pc:sldMkLst>
      </pc:sldChg>
      <pc:sldChg chg="del">
        <pc:chgData name="Tahseen Saleh" userId="4530f11c45247545" providerId="LiveId" clId="{1D8E300D-F86D-48BD-AF58-4339E198C5DF}" dt="2022-11-02T08:26:19.130" v="570" actId="47"/>
        <pc:sldMkLst>
          <pc:docMk/>
          <pc:sldMk cId="3110316532" sldId="410"/>
        </pc:sldMkLst>
      </pc:sldChg>
      <pc:sldChg chg="del">
        <pc:chgData name="Tahseen Saleh" userId="4530f11c45247545" providerId="LiveId" clId="{1D8E300D-F86D-48BD-AF58-4339E198C5DF}" dt="2022-11-02T08:26:19.173" v="571" actId="47"/>
        <pc:sldMkLst>
          <pc:docMk/>
          <pc:sldMk cId="4032563565" sldId="414"/>
        </pc:sldMkLst>
      </pc:sldChg>
      <pc:sldChg chg="del">
        <pc:chgData name="Tahseen Saleh" userId="4530f11c45247545" providerId="LiveId" clId="{1D8E300D-F86D-48BD-AF58-4339E198C5DF}" dt="2022-11-02T08:26:19.212" v="572" actId="47"/>
        <pc:sldMkLst>
          <pc:docMk/>
          <pc:sldMk cId="1128051506" sldId="415"/>
        </pc:sldMkLst>
      </pc:sldChg>
      <pc:sldChg chg="del">
        <pc:chgData name="Tahseen Saleh" userId="4530f11c45247545" providerId="LiveId" clId="{1D8E300D-F86D-48BD-AF58-4339E198C5DF}" dt="2022-11-02T08:26:19.252" v="573" actId="47"/>
        <pc:sldMkLst>
          <pc:docMk/>
          <pc:sldMk cId="2592616250" sldId="416"/>
        </pc:sldMkLst>
      </pc:sldChg>
      <pc:sldChg chg="del">
        <pc:chgData name="Tahseen Saleh" userId="4530f11c45247545" providerId="LiveId" clId="{1D8E300D-F86D-48BD-AF58-4339E198C5DF}" dt="2022-11-02T08:26:19.290" v="574" actId="47"/>
        <pc:sldMkLst>
          <pc:docMk/>
          <pc:sldMk cId="1386570087" sldId="417"/>
        </pc:sldMkLst>
      </pc:sldChg>
      <pc:sldChg chg="del">
        <pc:chgData name="Tahseen Saleh" userId="4530f11c45247545" providerId="LiveId" clId="{1D8E300D-F86D-48BD-AF58-4339E198C5DF}" dt="2022-11-02T08:26:19.333" v="575" actId="47"/>
        <pc:sldMkLst>
          <pc:docMk/>
          <pc:sldMk cId="2175383116" sldId="418"/>
        </pc:sldMkLst>
      </pc:sldChg>
      <pc:sldChg chg="del">
        <pc:chgData name="Tahseen Saleh" userId="4530f11c45247545" providerId="LiveId" clId="{1D8E300D-F86D-48BD-AF58-4339E198C5DF}" dt="2022-11-02T08:26:19.375" v="576" actId="47"/>
        <pc:sldMkLst>
          <pc:docMk/>
          <pc:sldMk cId="3432252418" sldId="419"/>
        </pc:sldMkLst>
      </pc:sldChg>
      <pc:sldChg chg="del">
        <pc:chgData name="Tahseen Saleh" userId="4530f11c45247545" providerId="LiveId" clId="{1D8E300D-F86D-48BD-AF58-4339E198C5DF}" dt="2022-11-02T08:26:19.422" v="577" actId="47"/>
        <pc:sldMkLst>
          <pc:docMk/>
          <pc:sldMk cId="1017221227" sldId="420"/>
        </pc:sldMkLst>
      </pc:sldChg>
      <pc:sldChg chg="del">
        <pc:chgData name="Tahseen Saleh" userId="4530f11c45247545" providerId="LiveId" clId="{1D8E300D-F86D-48BD-AF58-4339E198C5DF}" dt="2022-11-02T08:26:19.463" v="578" actId="47"/>
        <pc:sldMkLst>
          <pc:docMk/>
          <pc:sldMk cId="1215845405" sldId="421"/>
        </pc:sldMkLst>
      </pc:sldChg>
      <pc:sldChg chg="del">
        <pc:chgData name="Tahseen Saleh" userId="4530f11c45247545" providerId="LiveId" clId="{1D8E300D-F86D-48BD-AF58-4339E198C5DF}" dt="2022-11-02T08:26:19.509" v="579" actId="47"/>
        <pc:sldMkLst>
          <pc:docMk/>
          <pc:sldMk cId="1428655057" sldId="422"/>
        </pc:sldMkLst>
      </pc:sldChg>
      <pc:sldChg chg="del">
        <pc:chgData name="Tahseen Saleh" userId="4530f11c45247545" providerId="LiveId" clId="{1D8E300D-F86D-48BD-AF58-4339E198C5DF}" dt="2022-11-02T08:26:19.556" v="580" actId="47"/>
        <pc:sldMkLst>
          <pc:docMk/>
          <pc:sldMk cId="1416161596" sldId="423"/>
        </pc:sldMkLst>
      </pc:sldChg>
      <pc:sldChg chg="del">
        <pc:chgData name="Tahseen Saleh" userId="4530f11c45247545" providerId="LiveId" clId="{1D8E300D-F86D-48BD-AF58-4339E198C5DF}" dt="2022-11-02T08:26:19.611" v="581" actId="47"/>
        <pc:sldMkLst>
          <pc:docMk/>
          <pc:sldMk cId="2509620700" sldId="425"/>
        </pc:sldMkLst>
      </pc:sldChg>
      <pc:sldChg chg="del">
        <pc:chgData name="Tahseen Saleh" userId="4530f11c45247545" providerId="LiveId" clId="{1D8E300D-F86D-48BD-AF58-4339E198C5DF}" dt="2022-11-02T08:26:19.662" v="582" actId="47"/>
        <pc:sldMkLst>
          <pc:docMk/>
          <pc:sldMk cId="788601120" sldId="427"/>
        </pc:sldMkLst>
      </pc:sldChg>
      <pc:sldChg chg="del">
        <pc:chgData name="Tahseen Saleh" userId="4530f11c45247545" providerId="LiveId" clId="{1D8E300D-F86D-48BD-AF58-4339E198C5DF}" dt="2022-11-02T08:26:19.713" v="583" actId="47"/>
        <pc:sldMkLst>
          <pc:docMk/>
          <pc:sldMk cId="4115820755" sldId="428"/>
        </pc:sldMkLst>
      </pc:sldChg>
      <pc:sldChg chg="del">
        <pc:chgData name="Tahseen Saleh" userId="4530f11c45247545" providerId="LiveId" clId="{1D8E300D-F86D-48BD-AF58-4339E198C5DF}" dt="2022-11-02T08:26:19.763" v="584" actId="47"/>
        <pc:sldMkLst>
          <pc:docMk/>
          <pc:sldMk cId="807773578" sldId="431"/>
        </pc:sldMkLst>
      </pc:sldChg>
      <pc:sldChg chg="del">
        <pc:chgData name="Tahseen Saleh" userId="4530f11c45247545" providerId="LiveId" clId="{1D8E300D-F86D-48BD-AF58-4339E198C5DF}" dt="2022-11-02T08:26:19.816" v="585" actId="47"/>
        <pc:sldMkLst>
          <pc:docMk/>
          <pc:sldMk cId="1644314330" sldId="432"/>
        </pc:sldMkLst>
      </pc:sldChg>
      <pc:sldChg chg="del">
        <pc:chgData name="Tahseen Saleh" userId="4530f11c45247545" providerId="LiveId" clId="{1D8E300D-F86D-48BD-AF58-4339E198C5DF}" dt="2022-11-02T08:26:19.870" v="586" actId="47"/>
        <pc:sldMkLst>
          <pc:docMk/>
          <pc:sldMk cId="1413692284" sldId="433"/>
        </pc:sldMkLst>
      </pc:sldChg>
      <pc:sldChg chg="del">
        <pc:chgData name="Tahseen Saleh" userId="4530f11c45247545" providerId="LiveId" clId="{1D8E300D-F86D-48BD-AF58-4339E198C5DF}" dt="2022-11-02T08:26:19.944" v="587" actId="47"/>
        <pc:sldMkLst>
          <pc:docMk/>
          <pc:sldMk cId="4171145905" sldId="434"/>
        </pc:sldMkLst>
      </pc:sldChg>
      <pc:sldChg chg="del">
        <pc:chgData name="Tahseen Saleh" userId="4530f11c45247545" providerId="LiveId" clId="{1D8E300D-F86D-48BD-AF58-4339E198C5DF}" dt="2022-11-02T08:26:20.002" v="588" actId="47"/>
        <pc:sldMkLst>
          <pc:docMk/>
          <pc:sldMk cId="411321639" sldId="435"/>
        </pc:sldMkLst>
      </pc:sldChg>
      <pc:sldChg chg="del">
        <pc:chgData name="Tahseen Saleh" userId="4530f11c45247545" providerId="LiveId" clId="{1D8E300D-F86D-48BD-AF58-4339E198C5DF}" dt="2022-11-02T08:26:20.046" v="589" actId="47"/>
        <pc:sldMkLst>
          <pc:docMk/>
          <pc:sldMk cId="3896529638" sldId="436"/>
        </pc:sldMkLst>
      </pc:sldChg>
      <pc:sldChg chg="del">
        <pc:chgData name="Tahseen Saleh" userId="4530f11c45247545" providerId="LiveId" clId="{1D8E300D-F86D-48BD-AF58-4339E198C5DF}" dt="2022-11-02T08:26:20.094" v="590" actId="47"/>
        <pc:sldMkLst>
          <pc:docMk/>
          <pc:sldMk cId="741903349" sldId="437"/>
        </pc:sldMkLst>
      </pc:sldChg>
      <pc:sldChg chg="del">
        <pc:chgData name="Tahseen Saleh" userId="4530f11c45247545" providerId="LiveId" clId="{1D8E300D-F86D-48BD-AF58-4339E198C5DF}" dt="2022-11-02T08:26:20.149" v="591" actId="47"/>
        <pc:sldMkLst>
          <pc:docMk/>
          <pc:sldMk cId="3459481906" sldId="438"/>
        </pc:sldMkLst>
      </pc:sldChg>
      <pc:sldChg chg="del">
        <pc:chgData name="Tahseen Saleh" userId="4530f11c45247545" providerId="LiveId" clId="{1D8E300D-F86D-48BD-AF58-4339E198C5DF}" dt="2022-11-02T08:26:20.198" v="592" actId="47"/>
        <pc:sldMkLst>
          <pc:docMk/>
          <pc:sldMk cId="3106569427" sldId="441"/>
        </pc:sldMkLst>
      </pc:sldChg>
      <pc:sldChg chg="del">
        <pc:chgData name="Tahseen Saleh" userId="4530f11c45247545" providerId="LiveId" clId="{1D8E300D-F86D-48BD-AF58-4339E198C5DF}" dt="2022-11-02T08:26:20.243" v="593" actId="47"/>
        <pc:sldMkLst>
          <pc:docMk/>
          <pc:sldMk cId="229334020" sldId="442"/>
        </pc:sldMkLst>
      </pc:sldChg>
      <pc:sldChg chg="del">
        <pc:chgData name="Tahseen Saleh" userId="4530f11c45247545" providerId="LiveId" clId="{1D8E300D-F86D-48BD-AF58-4339E198C5DF}" dt="2022-11-02T08:26:20.342" v="595" actId="47"/>
        <pc:sldMkLst>
          <pc:docMk/>
          <pc:sldMk cId="794577602" sldId="443"/>
        </pc:sldMkLst>
      </pc:sldChg>
      <pc:sldChg chg="del">
        <pc:chgData name="Tahseen Saleh" userId="4530f11c45247545" providerId="LiveId" clId="{1D8E300D-F86D-48BD-AF58-4339E198C5DF}" dt="2022-11-02T08:26:22.621" v="603" actId="47"/>
        <pc:sldMkLst>
          <pc:docMk/>
          <pc:sldMk cId="3586819908" sldId="444"/>
        </pc:sldMkLst>
      </pc:sldChg>
      <pc:sldChg chg="del">
        <pc:chgData name="Tahseen Saleh" userId="4530f11c45247545" providerId="LiveId" clId="{1D8E300D-F86D-48BD-AF58-4339E198C5DF}" dt="2022-11-02T08:26:23.336" v="604" actId="47"/>
        <pc:sldMkLst>
          <pc:docMk/>
          <pc:sldMk cId="2421234490" sldId="445"/>
        </pc:sldMkLst>
      </pc:sldChg>
      <pc:sldChg chg="del">
        <pc:chgData name="Tahseen Saleh" userId="4530f11c45247545" providerId="LiveId" clId="{1D8E300D-F86D-48BD-AF58-4339E198C5DF}" dt="2022-11-02T08:26:20.390" v="596" actId="47"/>
        <pc:sldMkLst>
          <pc:docMk/>
          <pc:sldMk cId="3755972844" sldId="446"/>
        </pc:sldMkLst>
      </pc:sldChg>
      <pc:sldChg chg="del">
        <pc:chgData name="Tahseen Saleh" userId="4530f11c45247545" providerId="LiveId" clId="{1D8E300D-F86D-48BD-AF58-4339E198C5DF}" dt="2022-11-02T08:26:20.438" v="597" actId="47"/>
        <pc:sldMkLst>
          <pc:docMk/>
          <pc:sldMk cId="2914916829" sldId="447"/>
        </pc:sldMkLst>
      </pc:sldChg>
      <pc:sldChg chg="del">
        <pc:chgData name="Tahseen Saleh" userId="4530f11c45247545" providerId="LiveId" clId="{1D8E300D-F86D-48BD-AF58-4339E198C5DF}" dt="2022-11-02T08:26:20.482" v="598" actId="47"/>
        <pc:sldMkLst>
          <pc:docMk/>
          <pc:sldMk cId="834668225" sldId="448"/>
        </pc:sldMkLst>
      </pc:sldChg>
      <pc:sldChg chg="del">
        <pc:chgData name="Tahseen Saleh" userId="4530f11c45247545" providerId="LiveId" clId="{1D8E300D-F86D-48BD-AF58-4339E198C5DF}" dt="2022-11-02T08:26:20.528" v="599" actId="47"/>
        <pc:sldMkLst>
          <pc:docMk/>
          <pc:sldMk cId="579909046" sldId="449"/>
        </pc:sldMkLst>
      </pc:sldChg>
      <pc:sldChg chg="del">
        <pc:chgData name="Tahseen Saleh" userId="4530f11c45247545" providerId="LiveId" clId="{1D8E300D-F86D-48BD-AF58-4339E198C5DF}" dt="2022-11-02T08:26:20.572" v="600" actId="47"/>
        <pc:sldMkLst>
          <pc:docMk/>
          <pc:sldMk cId="1415335966" sldId="450"/>
        </pc:sldMkLst>
      </pc:sldChg>
      <pc:sldChg chg="del">
        <pc:chgData name="Tahseen Saleh" userId="4530f11c45247545" providerId="LiveId" clId="{1D8E300D-F86D-48BD-AF58-4339E198C5DF}" dt="2022-11-02T08:26:20.622" v="601" actId="47"/>
        <pc:sldMkLst>
          <pc:docMk/>
          <pc:sldMk cId="2400200288" sldId="451"/>
        </pc:sldMkLst>
      </pc:sldChg>
      <pc:sldChg chg="del">
        <pc:chgData name="Tahseen Saleh" userId="4530f11c45247545" providerId="LiveId" clId="{1D8E300D-F86D-48BD-AF58-4339E198C5DF}" dt="2022-11-02T08:26:20.663" v="602" actId="47"/>
        <pc:sldMkLst>
          <pc:docMk/>
          <pc:sldMk cId="3412150571" sldId="452"/>
        </pc:sldMkLst>
      </pc:sldChg>
      <pc:sldChg chg="del">
        <pc:chgData name="Tahseen Saleh" userId="4530f11c45247545" providerId="LiveId" clId="{1D8E300D-F86D-48BD-AF58-4339E198C5DF}" dt="2022-11-02T08:26:20.292" v="594" actId="47"/>
        <pc:sldMkLst>
          <pc:docMk/>
          <pc:sldMk cId="398352038" sldId="453"/>
        </pc:sldMkLst>
      </pc:sldChg>
      <pc:sldChg chg="del">
        <pc:chgData name="Tahseen Saleh" userId="4530f11c45247545" providerId="LiveId" clId="{1D8E300D-F86D-48BD-AF58-4339E198C5DF}" dt="2022-11-02T08:26:23.370" v="605" actId="47"/>
        <pc:sldMkLst>
          <pc:docMk/>
          <pc:sldMk cId="4146148134" sldId="461"/>
        </pc:sldMkLst>
      </pc:sldChg>
      <pc:sldChg chg="del">
        <pc:chgData name="Tahseen Saleh" userId="4530f11c45247545" providerId="LiveId" clId="{1D8E300D-F86D-48BD-AF58-4339E198C5DF}" dt="2022-11-02T08:26:23.409" v="606" actId="47"/>
        <pc:sldMkLst>
          <pc:docMk/>
          <pc:sldMk cId="3574527270" sldId="465"/>
        </pc:sldMkLst>
      </pc:sldChg>
      <pc:sldChg chg="del">
        <pc:chgData name="Tahseen Saleh" userId="4530f11c45247545" providerId="LiveId" clId="{1D8E300D-F86D-48BD-AF58-4339E198C5DF}" dt="2022-11-02T08:26:23.461" v="607" actId="47"/>
        <pc:sldMkLst>
          <pc:docMk/>
          <pc:sldMk cId="2047164260" sldId="466"/>
        </pc:sldMkLst>
      </pc:sldChg>
      <pc:sldChg chg="del">
        <pc:chgData name="Tahseen Saleh" userId="4530f11c45247545" providerId="LiveId" clId="{1D8E300D-F86D-48BD-AF58-4339E198C5DF}" dt="2022-11-02T08:26:23.512" v="608" actId="47"/>
        <pc:sldMkLst>
          <pc:docMk/>
          <pc:sldMk cId="609353703" sldId="467"/>
        </pc:sldMkLst>
      </pc:sldChg>
      <pc:sldChg chg="del">
        <pc:chgData name="Tahseen Saleh" userId="4530f11c45247545" providerId="LiveId" clId="{1D8E300D-F86D-48BD-AF58-4339E198C5DF}" dt="2022-11-02T08:26:23.563" v="609" actId="47"/>
        <pc:sldMkLst>
          <pc:docMk/>
          <pc:sldMk cId="757469237" sldId="468"/>
        </pc:sldMkLst>
      </pc:sldChg>
      <pc:sldChg chg="del">
        <pc:chgData name="Tahseen Saleh" userId="4530f11c45247545" providerId="LiveId" clId="{1D8E300D-F86D-48BD-AF58-4339E198C5DF}" dt="2022-11-02T08:26:23.605" v="610" actId="47"/>
        <pc:sldMkLst>
          <pc:docMk/>
          <pc:sldMk cId="779697785" sldId="469"/>
        </pc:sldMkLst>
      </pc:sldChg>
      <pc:sldChg chg="del">
        <pc:chgData name="Tahseen Saleh" userId="4530f11c45247545" providerId="LiveId" clId="{1D8E300D-F86D-48BD-AF58-4339E198C5DF}" dt="2022-11-02T08:26:23.657" v="611" actId="47"/>
        <pc:sldMkLst>
          <pc:docMk/>
          <pc:sldMk cId="1417755713" sldId="470"/>
        </pc:sldMkLst>
      </pc:sldChg>
      <pc:sldChg chg="del">
        <pc:chgData name="Tahseen Saleh" userId="4530f11c45247545" providerId="LiveId" clId="{1D8E300D-F86D-48BD-AF58-4339E198C5DF}" dt="2022-11-02T08:26:23.714" v="612" actId="47"/>
        <pc:sldMkLst>
          <pc:docMk/>
          <pc:sldMk cId="637964972" sldId="471"/>
        </pc:sldMkLst>
      </pc:sldChg>
      <pc:sldChg chg="del">
        <pc:chgData name="Tahseen Saleh" userId="4530f11c45247545" providerId="LiveId" clId="{1D8E300D-F86D-48BD-AF58-4339E198C5DF}" dt="2022-11-02T08:26:23.773" v="613" actId="47"/>
        <pc:sldMkLst>
          <pc:docMk/>
          <pc:sldMk cId="91669452" sldId="473"/>
        </pc:sldMkLst>
      </pc:sldChg>
      <pc:sldChg chg="del">
        <pc:chgData name="Tahseen Saleh" userId="4530f11c45247545" providerId="LiveId" clId="{1D8E300D-F86D-48BD-AF58-4339E198C5DF}" dt="2022-11-02T08:26:23.820" v="614" actId="47"/>
        <pc:sldMkLst>
          <pc:docMk/>
          <pc:sldMk cId="3803958061" sldId="474"/>
        </pc:sldMkLst>
      </pc:sldChg>
      <pc:sldChg chg="del">
        <pc:chgData name="Tahseen Saleh" userId="4530f11c45247545" providerId="LiveId" clId="{1D8E300D-F86D-48BD-AF58-4339E198C5DF}" dt="2022-11-02T08:26:23.910" v="616" actId="47"/>
        <pc:sldMkLst>
          <pc:docMk/>
          <pc:sldMk cId="3219577084" sldId="475"/>
        </pc:sldMkLst>
      </pc:sldChg>
      <pc:sldChg chg="del">
        <pc:chgData name="Tahseen Saleh" userId="4530f11c45247545" providerId="LiveId" clId="{1D8E300D-F86D-48BD-AF58-4339E198C5DF}" dt="2022-11-02T08:26:23.862" v="615" actId="47"/>
        <pc:sldMkLst>
          <pc:docMk/>
          <pc:sldMk cId="3178819197" sldId="478"/>
        </pc:sldMkLst>
      </pc:sldChg>
      <pc:sldChg chg="del">
        <pc:chgData name="Tahseen Saleh" userId="4530f11c45247545" providerId="LiveId" clId="{1D8E300D-F86D-48BD-AF58-4339E198C5DF}" dt="2022-11-02T08:26:23.952" v="617" actId="47"/>
        <pc:sldMkLst>
          <pc:docMk/>
          <pc:sldMk cId="4174085064" sldId="479"/>
        </pc:sldMkLst>
      </pc:sldChg>
      <pc:sldChg chg="del">
        <pc:chgData name="Tahseen Saleh" userId="4530f11c45247545" providerId="LiveId" clId="{1D8E300D-F86D-48BD-AF58-4339E198C5DF}" dt="2022-11-02T08:26:24" v="618" actId="47"/>
        <pc:sldMkLst>
          <pc:docMk/>
          <pc:sldMk cId="489188604" sldId="480"/>
        </pc:sldMkLst>
      </pc:sldChg>
      <pc:sldChg chg="del">
        <pc:chgData name="Tahseen Saleh" userId="4530f11c45247545" providerId="LiveId" clId="{1D8E300D-F86D-48BD-AF58-4339E198C5DF}" dt="2022-11-02T08:26:24.044" v="619" actId="47"/>
        <pc:sldMkLst>
          <pc:docMk/>
          <pc:sldMk cId="625028852" sldId="481"/>
        </pc:sldMkLst>
      </pc:sldChg>
      <pc:sldChg chg="del">
        <pc:chgData name="Tahseen Saleh" userId="4530f11c45247545" providerId="LiveId" clId="{1D8E300D-F86D-48BD-AF58-4339E198C5DF}" dt="2022-11-02T08:26:24.093" v="620" actId="47"/>
        <pc:sldMkLst>
          <pc:docMk/>
          <pc:sldMk cId="1173417522" sldId="485"/>
        </pc:sldMkLst>
      </pc:sldChg>
      <pc:sldChg chg="del">
        <pc:chgData name="Tahseen Saleh" userId="4530f11c45247545" providerId="LiveId" clId="{1D8E300D-F86D-48BD-AF58-4339E198C5DF}" dt="2022-11-02T08:26:24.136" v="621" actId="47"/>
        <pc:sldMkLst>
          <pc:docMk/>
          <pc:sldMk cId="4085559374" sldId="486"/>
        </pc:sldMkLst>
      </pc:sldChg>
      <pc:sldChg chg="del">
        <pc:chgData name="Tahseen Saleh" userId="4530f11c45247545" providerId="LiveId" clId="{1D8E300D-F86D-48BD-AF58-4339E198C5DF}" dt="2022-11-02T08:26:24.180" v="622" actId="47"/>
        <pc:sldMkLst>
          <pc:docMk/>
          <pc:sldMk cId="3113902529" sldId="487"/>
        </pc:sldMkLst>
      </pc:sldChg>
      <pc:sldChg chg="del">
        <pc:chgData name="Tahseen Saleh" userId="4530f11c45247545" providerId="LiveId" clId="{1D8E300D-F86D-48BD-AF58-4339E198C5DF}" dt="2022-11-02T08:26:24.223" v="623" actId="47"/>
        <pc:sldMkLst>
          <pc:docMk/>
          <pc:sldMk cId="2820630138" sldId="488"/>
        </pc:sldMkLst>
      </pc:sldChg>
      <pc:sldChg chg="del">
        <pc:chgData name="Tahseen Saleh" userId="4530f11c45247545" providerId="LiveId" clId="{1D8E300D-F86D-48BD-AF58-4339E198C5DF}" dt="2022-11-02T08:26:24.262" v="624" actId="47"/>
        <pc:sldMkLst>
          <pc:docMk/>
          <pc:sldMk cId="3934466111" sldId="489"/>
        </pc:sldMkLst>
      </pc:sldChg>
      <pc:sldChg chg="del">
        <pc:chgData name="Tahseen Saleh" userId="4530f11c45247545" providerId="LiveId" clId="{1D8E300D-F86D-48BD-AF58-4339E198C5DF}" dt="2022-11-02T08:26:25.411" v="625" actId="47"/>
        <pc:sldMkLst>
          <pc:docMk/>
          <pc:sldMk cId="1503422251" sldId="490"/>
        </pc:sldMkLst>
      </pc:sldChg>
      <pc:sldChg chg="del">
        <pc:chgData name="Tahseen Saleh" userId="4530f11c45247545" providerId="LiveId" clId="{1D8E300D-F86D-48BD-AF58-4339E198C5DF}" dt="2022-11-02T08:26:26.106" v="626" actId="47"/>
        <pc:sldMkLst>
          <pc:docMk/>
          <pc:sldMk cId="2943895543" sldId="491"/>
        </pc:sldMkLst>
      </pc:sldChg>
      <pc:sldChg chg="del">
        <pc:chgData name="Tahseen Saleh" userId="4530f11c45247545" providerId="LiveId" clId="{1D8E300D-F86D-48BD-AF58-4339E198C5DF}" dt="2022-11-02T08:26:26.148" v="627" actId="47"/>
        <pc:sldMkLst>
          <pc:docMk/>
          <pc:sldMk cId="3936612246" sldId="492"/>
        </pc:sldMkLst>
      </pc:sldChg>
      <pc:sldChg chg="del">
        <pc:chgData name="Tahseen Saleh" userId="4530f11c45247545" providerId="LiveId" clId="{1D8E300D-F86D-48BD-AF58-4339E198C5DF}" dt="2022-11-02T08:26:26.199" v="628" actId="47"/>
        <pc:sldMkLst>
          <pc:docMk/>
          <pc:sldMk cId="1192746836" sldId="493"/>
        </pc:sldMkLst>
      </pc:sldChg>
      <pc:sldChg chg="del">
        <pc:chgData name="Tahseen Saleh" userId="4530f11c45247545" providerId="LiveId" clId="{1D8E300D-F86D-48BD-AF58-4339E198C5DF}" dt="2022-11-02T08:26:26.240" v="629" actId="47"/>
        <pc:sldMkLst>
          <pc:docMk/>
          <pc:sldMk cId="2067863457" sldId="504"/>
        </pc:sldMkLst>
      </pc:sldChg>
      <pc:sldChg chg="del">
        <pc:chgData name="Tahseen Saleh" userId="4530f11c45247545" providerId="LiveId" clId="{1D8E300D-F86D-48BD-AF58-4339E198C5DF}" dt="2022-11-02T08:26:26.289" v="630" actId="47"/>
        <pc:sldMkLst>
          <pc:docMk/>
          <pc:sldMk cId="1761402422" sldId="505"/>
        </pc:sldMkLst>
      </pc:sldChg>
      <pc:sldChg chg="del">
        <pc:chgData name="Tahseen Saleh" userId="4530f11c45247545" providerId="LiveId" clId="{1D8E300D-F86D-48BD-AF58-4339E198C5DF}" dt="2022-11-02T08:26:26.340" v="631" actId="47"/>
        <pc:sldMkLst>
          <pc:docMk/>
          <pc:sldMk cId="1495391551" sldId="506"/>
        </pc:sldMkLst>
      </pc:sldChg>
      <pc:sldChg chg="del">
        <pc:chgData name="Tahseen Saleh" userId="4530f11c45247545" providerId="LiveId" clId="{1D8E300D-F86D-48BD-AF58-4339E198C5DF}" dt="2022-11-02T08:26:26.385" v="632" actId="47"/>
        <pc:sldMkLst>
          <pc:docMk/>
          <pc:sldMk cId="3677569637" sldId="507"/>
        </pc:sldMkLst>
      </pc:sldChg>
      <pc:sldChg chg="del">
        <pc:chgData name="Tahseen Saleh" userId="4530f11c45247545" providerId="LiveId" clId="{1D8E300D-F86D-48BD-AF58-4339E198C5DF}" dt="2022-11-02T08:26:26.421" v="633" actId="47"/>
        <pc:sldMkLst>
          <pc:docMk/>
          <pc:sldMk cId="1569960272" sldId="512"/>
        </pc:sldMkLst>
      </pc:sldChg>
      <pc:sldChg chg="del">
        <pc:chgData name="Tahseen Saleh" userId="4530f11c45247545" providerId="LiveId" clId="{1D8E300D-F86D-48BD-AF58-4339E198C5DF}" dt="2022-11-02T08:26:26.467" v="634" actId="47"/>
        <pc:sldMkLst>
          <pc:docMk/>
          <pc:sldMk cId="3226784383" sldId="515"/>
        </pc:sldMkLst>
      </pc:sldChg>
      <pc:sldChg chg="del">
        <pc:chgData name="Tahseen Saleh" userId="4530f11c45247545" providerId="LiveId" clId="{1D8E300D-F86D-48BD-AF58-4339E198C5DF}" dt="2022-11-02T08:30:55.387" v="732" actId="47"/>
        <pc:sldMkLst>
          <pc:docMk/>
          <pc:sldMk cId="1261876039" sldId="516"/>
        </pc:sldMkLst>
      </pc:sldChg>
      <pc:sldChg chg="del">
        <pc:chgData name="Tahseen Saleh" userId="4530f11c45247545" providerId="LiveId" clId="{1D8E300D-F86D-48BD-AF58-4339E198C5DF}" dt="2022-11-02T08:26:26.515" v="635" actId="47"/>
        <pc:sldMkLst>
          <pc:docMk/>
          <pc:sldMk cId="785261304" sldId="517"/>
        </pc:sldMkLst>
      </pc:sldChg>
      <pc:sldChg chg="del">
        <pc:chgData name="Tahseen Saleh" userId="4530f11c45247545" providerId="LiveId" clId="{1D8E300D-F86D-48BD-AF58-4339E198C5DF}" dt="2022-11-02T08:26:26.551" v="636" actId="47"/>
        <pc:sldMkLst>
          <pc:docMk/>
          <pc:sldMk cId="4086745869" sldId="518"/>
        </pc:sldMkLst>
      </pc:sldChg>
      <pc:sldChg chg="del">
        <pc:chgData name="Tahseen Saleh" userId="4530f11c45247545" providerId="LiveId" clId="{1D8E300D-F86D-48BD-AF58-4339E198C5DF}" dt="2022-11-02T08:26:26.623" v="637" actId="47"/>
        <pc:sldMkLst>
          <pc:docMk/>
          <pc:sldMk cId="1609396811" sldId="519"/>
        </pc:sldMkLst>
      </pc:sldChg>
      <pc:sldChg chg="del">
        <pc:chgData name="Tahseen Saleh" userId="4530f11c45247545" providerId="LiveId" clId="{1D8E300D-F86D-48BD-AF58-4339E198C5DF}" dt="2022-11-02T08:26:26.718" v="639" actId="47"/>
        <pc:sldMkLst>
          <pc:docMk/>
          <pc:sldMk cId="621388963" sldId="520"/>
        </pc:sldMkLst>
      </pc:sldChg>
      <pc:sldChg chg="del">
        <pc:chgData name="Tahseen Saleh" userId="4530f11c45247545" providerId="LiveId" clId="{1D8E300D-F86D-48BD-AF58-4339E198C5DF}" dt="2022-11-02T08:26:26.668" v="638" actId="47"/>
        <pc:sldMkLst>
          <pc:docMk/>
          <pc:sldMk cId="1038261508" sldId="522"/>
        </pc:sldMkLst>
      </pc:sldChg>
      <pc:sldChg chg="del">
        <pc:chgData name="Tahseen Saleh" userId="4530f11c45247545" providerId="LiveId" clId="{1D8E300D-F86D-48BD-AF58-4339E198C5DF}" dt="2022-11-02T08:26:26.768" v="640" actId="47"/>
        <pc:sldMkLst>
          <pc:docMk/>
          <pc:sldMk cId="531376358" sldId="523"/>
        </pc:sldMkLst>
      </pc:sldChg>
      <pc:sldChg chg="del">
        <pc:chgData name="Tahseen Saleh" userId="4530f11c45247545" providerId="LiveId" clId="{1D8E300D-F86D-48BD-AF58-4339E198C5DF}" dt="2022-11-02T08:26:26.820" v="641" actId="47"/>
        <pc:sldMkLst>
          <pc:docMk/>
          <pc:sldMk cId="1049351183" sldId="524"/>
        </pc:sldMkLst>
      </pc:sldChg>
      <pc:sldChg chg="del">
        <pc:chgData name="Tahseen Saleh" userId="4530f11c45247545" providerId="LiveId" clId="{1D8E300D-F86D-48BD-AF58-4339E198C5DF}" dt="2022-11-02T08:26:27.825" v="642" actId="47"/>
        <pc:sldMkLst>
          <pc:docMk/>
          <pc:sldMk cId="737545115" sldId="525"/>
        </pc:sldMkLst>
      </pc:sldChg>
      <pc:sldChg chg="del">
        <pc:chgData name="Tahseen Saleh" userId="4530f11c45247545" providerId="LiveId" clId="{1D8E300D-F86D-48BD-AF58-4339E198C5DF}" dt="2022-11-02T08:26:28.062" v="643" actId="47"/>
        <pc:sldMkLst>
          <pc:docMk/>
          <pc:sldMk cId="1711156653" sldId="526"/>
        </pc:sldMkLst>
      </pc:sldChg>
      <pc:sldChg chg="del">
        <pc:chgData name="Tahseen Saleh" userId="4530f11c45247545" providerId="LiveId" clId="{1D8E300D-F86D-48BD-AF58-4339E198C5DF}" dt="2022-11-02T08:26:28.279" v="644" actId="47"/>
        <pc:sldMkLst>
          <pc:docMk/>
          <pc:sldMk cId="3233650338" sldId="527"/>
        </pc:sldMkLst>
      </pc:sldChg>
      <pc:sldChg chg="del">
        <pc:chgData name="Tahseen Saleh" userId="4530f11c45247545" providerId="LiveId" clId="{1D8E300D-F86D-48BD-AF58-4339E198C5DF}" dt="2022-11-02T08:26:28.508" v="645" actId="47"/>
        <pc:sldMkLst>
          <pc:docMk/>
          <pc:sldMk cId="613210113" sldId="528"/>
        </pc:sldMkLst>
      </pc:sldChg>
      <pc:sldChg chg="del">
        <pc:chgData name="Tahseen Saleh" userId="4530f11c45247545" providerId="LiveId" clId="{1D8E300D-F86D-48BD-AF58-4339E198C5DF}" dt="2022-11-02T08:26:28.751" v="646" actId="47"/>
        <pc:sldMkLst>
          <pc:docMk/>
          <pc:sldMk cId="810510383" sldId="529"/>
        </pc:sldMkLst>
      </pc:sldChg>
      <pc:sldChg chg="del">
        <pc:chgData name="Tahseen Saleh" userId="4530f11c45247545" providerId="LiveId" clId="{1D8E300D-F86D-48BD-AF58-4339E198C5DF}" dt="2022-11-02T08:26:29.455" v="647" actId="47"/>
        <pc:sldMkLst>
          <pc:docMk/>
          <pc:sldMk cId="290281284" sldId="530"/>
        </pc:sldMkLst>
      </pc:sldChg>
      <pc:sldChg chg="del">
        <pc:chgData name="Tahseen Saleh" userId="4530f11c45247545" providerId="LiveId" clId="{1D8E300D-F86D-48BD-AF58-4339E198C5DF}" dt="2022-11-02T08:26:30.052" v="648" actId="47"/>
        <pc:sldMkLst>
          <pc:docMk/>
          <pc:sldMk cId="1539933891" sldId="531"/>
        </pc:sldMkLst>
      </pc:sldChg>
      <pc:sldChg chg="del">
        <pc:chgData name="Tahseen Saleh" userId="4530f11c45247545" providerId="LiveId" clId="{1D8E300D-F86D-48BD-AF58-4339E198C5DF}" dt="2022-11-02T08:26:30.441" v="650" actId="47"/>
        <pc:sldMkLst>
          <pc:docMk/>
          <pc:sldMk cId="3822062323" sldId="532"/>
        </pc:sldMkLst>
      </pc:sldChg>
      <pc:sldChg chg="del">
        <pc:chgData name="Tahseen Saleh" userId="4530f11c45247545" providerId="LiveId" clId="{1D8E300D-F86D-48BD-AF58-4339E198C5DF}" dt="2022-11-02T08:26:31.834" v="655" actId="47"/>
        <pc:sldMkLst>
          <pc:docMk/>
          <pc:sldMk cId="517762192" sldId="533"/>
        </pc:sldMkLst>
      </pc:sldChg>
      <pc:sldChg chg="del">
        <pc:chgData name="Tahseen Saleh" userId="4530f11c45247545" providerId="LiveId" clId="{1D8E300D-F86D-48BD-AF58-4339E198C5DF}" dt="2022-11-02T08:26:30.245" v="649" actId="47"/>
        <pc:sldMkLst>
          <pc:docMk/>
          <pc:sldMk cId="1031010774" sldId="535"/>
        </pc:sldMkLst>
      </pc:sldChg>
      <pc:sldChg chg="del">
        <pc:chgData name="Tahseen Saleh" userId="4530f11c45247545" providerId="LiveId" clId="{1D8E300D-F86D-48BD-AF58-4339E198C5DF}" dt="2022-11-02T08:26:30.668" v="651" actId="47"/>
        <pc:sldMkLst>
          <pc:docMk/>
          <pc:sldMk cId="4056573619" sldId="536"/>
        </pc:sldMkLst>
      </pc:sldChg>
      <pc:sldChg chg="del">
        <pc:chgData name="Tahseen Saleh" userId="4530f11c45247545" providerId="LiveId" clId="{1D8E300D-F86D-48BD-AF58-4339E198C5DF}" dt="2022-11-02T08:26:32.049" v="656" actId="47"/>
        <pc:sldMkLst>
          <pc:docMk/>
          <pc:sldMk cId="3225100484" sldId="537"/>
        </pc:sldMkLst>
      </pc:sldChg>
      <pc:sldChg chg="del">
        <pc:chgData name="Tahseen Saleh" userId="4530f11c45247545" providerId="LiveId" clId="{1D8E300D-F86D-48BD-AF58-4339E198C5DF}" dt="2022-11-02T08:26:32.487" v="658" actId="47"/>
        <pc:sldMkLst>
          <pc:docMk/>
          <pc:sldMk cId="3949184436" sldId="538"/>
        </pc:sldMkLst>
      </pc:sldChg>
      <pc:sldChg chg="del">
        <pc:chgData name="Tahseen Saleh" userId="4530f11c45247545" providerId="LiveId" clId="{1D8E300D-F86D-48BD-AF58-4339E198C5DF}" dt="2022-11-02T08:26:33.076" v="659" actId="47"/>
        <pc:sldMkLst>
          <pc:docMk/>
          <pc:sldMk cId="943429528" sldId="539"/>
        </pc:sldMkLst>
      </pc:sldChg>
      <pc:sldChg chg="del">
        <pc:chgData name="Tahseen Saleh" userId="4530f11c45247545" providerId="LiveId" clId="{1D8E300D-F86D-48BD-AF58-4339E198C5DF}" dt="2022-11-02T08:26:32.260" v="657" actId="47"/>
        <pc:sldMkLst>
          <pc:docMk/>
          <pc:sldMk cId="2113688949" sldId="540"/>
        </pc:sldMkLst>
      </pc:sldChg>
      <pc:sldChg chg="del">
        <pc:chgData name="Tahseen Saleh" userId="4530f11c45247545" providerId="LiveId" clId="{1D8E300D-F86D-48BD-AF58-4339E198C5DF}" dt="2022-11-02T08:26:33.306" v="660" actId="47"/>
        <pc:sldMkLst>
          <pc:docMk/>
          <pc:sldMk cId="545106531" sldId="544"/>
        </pc:sldMkLst>
      </pc:sldChg>
      <pc:sldChg chg="del">
        <pc:chgData name="Tahseen Saleh" userId="4530f11c45247545" providerId="LiveId" clId="{1D8E300D-F86D-48BD-AF58-4339E198C5DF}" dt="2022-11-02T08:26:33.502" v="661" actId="47"/>
        <pc:sldMkLst>
          <pc:docMk/>
          <pc:sldMk cId="2114366047" sldId="545"/>
        </pc:sldMkLst>
      </pc:sldChg>
      <pc:sldChg chg="del">
        <pc:chgData name="Tahseen Saleh" userId="4530f11c45247545" providerId="LiveId" clId="{1D8E300D-F86D-48BD-AF58-4339E198C5DF}" dt="2022-11-02T08:26:33.722" v="662" actId="47"/>
        <pc:sldMkLst>
          <pc:docMk/>
          <pc:sldMk cId="3740428517" sldId="546"/>
        </pc:sldMkLst>
      </pc:sldChg>
      <pc:sldChg chg="del">
        <pc:chgData name="Tahseen Saleh" userId="4530f11c45247545" providerId="LiveId" clId="{1D8E300D-F86D-48BD-AF58-4339E198C5DF}" dt="2022-11-02T08:26:33.949" v="663" actId="47"/>
        <pc:sldMkLst>
          <pc:docMk/>
          <pc:sldMk cId="3034170330" sldId="547"/>
        </pc:sldMkLst>
      </pc:sldChg>
      <pc:sldChg chg="del">
        <pc:chgData name="Tahseen Saleh" userId="4530f11c45247545" providerId="LiveId" clId="{1D8E300D-F86D-48BD-AF58-4339E198C5DF}" dt="2022-11-02T08:26:34.180" v="664" actId="47"/>
        <pc:sldMkLst>
          <pc:docMk/>
          <pc:sldMk cId="3633707613" sldId="548"/>
        </pc:sldMkLst>
      </pc:sldChg>
      <pc:sldChg chg="del">
        <pc:chgData name="Tahseen Saleh" userId="4530f11c45247545" providerId="LiveId" clId="{1D8E300D-F86D-48BD-AF58-4339E198C5DF}" dt="2022-11-02T08:26:34.416" v="665" actId="47"/>
        <pc:sldMkLst>
          <pc:docMk/>
          <pc:sldMk cId="3318510273" sldId="549"/>
        </pc:sldMkLst>
      </pc:sldChg>
      <pc:sldChg chg="del">
        <pc:chgData name="Tahseen Saleh" userId="4530f11c45247545" providerId="LiveId" clId="{1D8E300D-F86D-48BD-AF58-4339E198C5DF}" dt="2022-11-02T08:26:34.642" v="666" actId="47"/>
        <pc:sldMkLst>
          <pc:docMk/>
          <pc:sldMk cId="3069603874" sldId="551"/>
        </pc:sldMkLst>
      </pc:sldChg>
      <pc:sldChg chg="del">
        <pc:chgData name="Tahseen Saleh" userId="4530f11c45247545" providerId="LiveId" clId="{1D8E300D-F86D-48BD-AF58-4339E198C5DF}" dt="2022-11-02T08:26:34.903" v="667" actId="47"/>
        <pc:sldMkLst>
          <pc:docMk/>
          <pc:sldMk cId="3717864116" sldId="552"/>
        </pc:sldMkLst>
      </pc:sldChg>
      <pc:sldChg chg="del">
        <pc:chgData name="Tahseen Saleh" userId="4530f11c45247545" providerId="LiveId" clId="{1D8E300D-F86D-48BD-AF58-4339E198C5DF}" dt="2022-11-02T08:26:35.404" v="668" actId="47"/>
        <pc:sldMkLst>
          <pc:docMk/>
          <pc:sldMk cId="361064658" sldId="553"/>
        </pc:sldMkLst>
      </pc:sldChg>
      <pc:sldChg chg="del">
        <pc:chgData name="Tahseen Saleh" userId="4530f11c45247545" providerId="LiveId" clId="{1D8E300D-F86D-48BD-AF58-4339E198C5DF}" dt="2022-11-02T08:26:35.665" v="669" actId="47"/>
        <pc:sldMkLst>
          <pc:docMk/>
          <pc:sldMk cId="3214919225" sldId="554"/>
        </pc:sldMkLst>
      </pc:sldChg>
      <pc:sldChg chg="del">
        <pc:chgData name="Tahseen Saleh" userId="4530f11c45247545" providerId="LiveId" clId="{1D8E300D-F86D-48BD-AF58-4339E198C5DF}" dt="2022-11-02T08:26:35.863" v="670" actId="47"/>
        <pc:sldMkLst>
          <pc:docMk/>
          <pc:sldMk cId="2632178087" sldId="555"/>
        </pc:sldMkLst>
      </pc:sldChg>
      <pc:sldChg chg="del">
        <pc:chgData name="Tahseen Saleh" userId="4530f11c45247545" providerId="LiveId" clId="{1D8E300D-F86D-48BD-AF58-4339E198C5DF}" dt="2022-11-02T08:26:36.141" v="671" actId="47"/>
        <pc:sldMkLst>
          <pc:docMk/>
          <pc:sldMk cId="71362023" sldId="556"/>
        </pc:sldMkLst>
      </pc:sldChg>
      <pc:sldChg chg="del">
        <pc:chgData name="Tahseen Saleh" userId="4530f11c45247545" providerId="LiveId" clId="{1D8E300D-F86D-48BD-AF58-4339E198C5DF}" dt="2022-11-02T08:26:36.365" v="672" actId="47"/>
        <pc:sldMkLst>
          <pc:docMk/>
          <pc:sldMk cId="3115942103" sldId="557"/>
        </pc:sldMkLst>
      </pc:sldChg>
      <pc:sldChg chg="del">
        <pc:chgData name="Tahseen Saleh" userId="4530f11c45247545" providerId="LiveId" clId="{1D8E300D-F86D-48BD-AF58-4339E198C5DF}" dt="2022-11-02T08:26:36.597" v="673" actId="47"/>
        <pc:sldMkLst>
          <pc:docMk/>
          <pc:sldMk cId="2110173181" sldId="569"/>
        </pc:sldMkLst>
      </pc:sldChg>
      <pc:sldChg chg="del">
        <pc:chgData name="Tahseen Saleh" userId="4530f11c45247545" providerId="LiveId" clId="{1D8E300D-F86D-48BD-AF58-4339E198C5DF}" dt="2022-11-02T08:26:36.834" v="674" actId="47"/>
        <pc:sldMkLst>
          <pc:docMk/>
          <pc:sldMk cId="1964803738" sldId="570"/>
        </pc:sldMkLst>
      </pc:sldChg>
      <pc:sldChg chg="del">
        <pc:chgData name="Tahseen Saleh" userId="4530f11c45247545" providerId="LiveId" clId="{1D8E300D-F86D-48BD-AF58-4339E198C5DF}" dt="2022-11-02T08:26:37.048" v="675" actId="47"/>
        <pc:sldMkLst>
          <pc:docMk/>
          <pc:sldMk cId="1514513301" sldId="571"/>
        </pc:sldMkLst>
      </pc:sldChg>
      <pc:sldChg chg="del">
        <pc:chgData name="Tahseen Saleh" userId="4530f11c45247545" providerId="LiveId" clId="{1D8E300D-F86D-48BD-AF58-4339E198C5DF}" dt="2022-11-02T08:26:37.278" v="676" actId="47"/>
        <pc:sldMkLst>
          <pc:docMk/>
          <pc:sldMk cId="207347998" sldId="572"/>
        </pc:sldMkLst>
      </pc:sldChg>
      <pc:sldChg chg="del">
        <pc:chgData name="Tahseen Saleh" userId="4530f11c45247545" providerId="LiveId" clId="{1D8E300D-F86D-48BD-AF58-4339E198C5DF}" dt="2022-11-02T08:26:37.519" v="677" actId="47"/>
        <pc:sldMkLst>
          <pc:docMk/>
          <pc:sldMk cId="3380989542" sldId="573"/>
        </pc:sldMkLst>
      </pc:sldChg>
      <pc:sldChg chg="del">
        <pc:chgData name="Tahseen Saleh" userId="4530f11c45247545" providerId="LiveId" clId="{1D8E300D-F86D-48BD-AF58-4339E198C5DF}" dt="2022-11-02T08:26:37.971" v="678" actId="47"/>
        <pc:sldMkLst>
          <pc:docMk/>
          <pc:sldMk cId="531332855" sldId="574"/>
        </pc:sldMkLst>
      </pc:sldChg>
      <pc:sldChg chg="add del">
        <pc:chgData name="Tahseen Saleh" userId="4530f11c45247545" providerId="LiveId" clId="{1D8E300D-F86D-48BD-AF58-4339E198C5DF}" dt="2022-11-02T08:26:49.568" v="687" actId="47"/>
        <pc:sldMkLst>
          <pc:docMk/>
          <pc:sldMk cId="3840751077" sldId="575"/>
        </pc:sldMkLst>
      </pc:sldChg>
      <pc:sldChg chg="add del">
        <pc:chgData name="Tahseen Saleh" userId="4530f11c45247545" providerId="LiveId" clId="{1D8E300D-F86D-48BD-AF58-4339E198C5DF}" dt="2022-11-02T08:26:50.371" v="688" actId="47"/>
        <pc:sldMkLst>
          <pc:docMk/>
          <pc:sldMk cId="2063395279" sldId="576"/>
        </pc:sldMkLst>
      </pc:sldChg>
      <pc:sldChg chg="add del">
        <pc:chgData name="Tahseen Saleh" userId="4530f11c45247545" providerId="LiveId" clId="{1D8E300D-F86D-48BD-AF58-4339E198C5DF}" dt="2022-11-02T08:26:51.890" v="689" actId="47"/>
        <pc:sldMkLst>
          <pc:docMk/>
          <pc:sldMk cId="581032800" sldId="584"/>
        </pc:sldMkLst>
      </pc:sldChg>
      <pc:sldChg chg="add del">
        <pc:chgData name="Tahseen Saleh" userId="4530f11c45247545" providerId="LiveId" clId="{1D8E300D-F86D-48BD-AF58-4339E198C5DF}" dt="2022-11-02T08:26:55.228" v="690" actId="47"/>
        <pc:sldMkLst>
          <pc:docMk/>
          <pc:sldMk cId="1835356173" sldId="585"/>
        </pc:sldMkLst>
      </pc:sldChg>
      <pc:sldChg chg="del">
        <pc:chgData name="Tahseen Saleh" userId="4530f11c45247545" providerId="LiveId" clId="{1D8E300D-F86D-48BD-AF58-4339E198C5DF}" dt="2022-11-02T08:26:56.388" v="691" actId="47"/>
        <pc:sldMkLst>
          <pc:docMk/>
          <pc:sldMk cId="714273245" sldId="586"/>
        </pc:sldMkLst>
      </pc:sldChg>
      <pc:sldChg chg="del">
        <pc:chgData name="Tahseen Saleh" userId="4530f11c45247545" providerId="LiveId" clId="{1D8E300D-F86D-48BD-AF58-4339E198C5DF}" dt="2022-11-02T08:26:58.030" v="692" actId="47"/>
        <pc:sldMkLst>
          <pc:docMk/>
          <pc:sldMk cId="3870717258" sldId="587"/>
        </pc:sldMkLst>
      </pc:sldChg>
      <pc:sldChg chg="del">
        <pc:chgData name="Tahseen Saleh" userId="4530f11c45247545" providerId="LiveId" clId="{1D8E300D-F86D-48BD-AF58-4339E198C5DF}" dt="2022-11-02T08:27:00.729" v="693" actId="47"/>
        <pc:sldMkLst>
          <pc:docMk/>
          <pc:sldMk cId="782743827" sldId="588"/>
        </pc:sldMkLst>
      </pc:sldChg>
      <pc:sldChg chg="delSp modSp add del mod delAnim">
        <pc:chgData name="Tahseen Saleh" userId="4530f11c45247545" providerId="LiveId" clId="{1D8E300D-F86D-48BD-AF58-4339E198C5DF}" dt="2022-11-02T08:30:26.238" v="710" actId="47"/>
        <pc:sldMkLst>
          <pc:docMk/>
          <pc:sldMk cId="1757788590" sldId="590"/>
        </pc:sldMkLst>
        <pc:spChg chg="mod">
          <ac:chgData name="Tahseen Saleh" userId="4530f11c45247545" providerId="LiveId" clId="{1D8E300D-F86D-48BD-AF58-4339E198C5DF}" dt="2022-11-02T08:27:32.581" v="703" actId="20577"/>
          <ac:spMkLst>
            <pc:docMk/>
            <pc:sldMk cId="1757788590" sldId="590"/>
            <ac:spMk id="2" creationId="{00000000-0000-0000-0000-000000000000}"/>
          </ac:spMkLst>
        </pc:spChg>
        <pc:spChg chg="mod">
          <ac:chgData name="Tahseen Saleh" userId="4530f11c45247545" providerId="LiveId" clId="{1D8E300D-F86D-48BD-AF58-4339E198C5DF}" dt="2022-11-02T08:27:44.474" v="709" actId="20577"/>
          <ac:spMkLst>
            <pc:docMk/>
            <pc:sldMk cId="1757788590" sldId="590"/>
            <ac:spMk id="3" creationId="{00000000-0000-0000-0000-000000000000}"/>
          </ac:spMkLst>
        </pc:spChg>
        <pc:spChg chg="del">
          <ac:chgData name="Tahseen Saleh" userId="4530f11c45247545" providerId="LiveId" clId="{1D8E300D-F86D-48BD-AF58-4339E198C5DF}" dt="2022-11-02T08:27:23.072" v="698" actId="478"/>
          <ac:spMkLst>
            <pc:docMk/>
            <pc:sldMk cId="1757788590" sldId="590"/>
            <ac:spMk id="8" creationId="{FAE5C7AD-9781-4E34-A91D-4C164335829E}"/>
          </ac:spMkLst>
        </pc:spChg>
      </pc:sldChg>
      <pc:sldChg chg="del">
        <pc:chgData name="Tahseen Saleh" userId="4530f11c45247545" providerId="LiveId" clId="{1D8E300D-F86D-48BD-AF58-4339E198C5DF}" dt="2022-11-02T08:27:01.628" v="694" actId="47"/>
        <pc:sldMkLst>
          <pc:docMk/>
          <pc:sldMk cId="332466875" sldId="591"/>
        </pc:sldMkLst>
      </pc:sldChg>
      <pc:sldChg chg="del">
        <pc:chgData name="Tahseen Saleh" userId="4530f11c45247545" providerId="LiveId" clId="{1D8E300D-F86D-48BD-AF58-4339E198C5DF}" dt="2022-11-02T08:27:02.906" v="695" actId="47"/>
        <pc:sldMkLst>
          <pc:docMk/>
          <pc:sldMk cId="3960410178" sldId="592"/>
        </pc:sldMkLst>
      </pc:sldChg>
      <pc:sldChg chg="addSp delSp modSp add del mod addAnim delAnim">
        <pc:chgData name="Tahseen Saleh" userId="4530f11c45247545" providerId="LiveId" clId="{1D8E300D-F86D-48BD-AF58-4339E198C5DF}" dt="2022-11-02T08:41:36.550" v="995" actId="6549"/>
        <pc:sldMkLst>
          <pc:docMk/>
          <pc:sldMk cId="4187594943" sldId="596"/>
        </pc:sldMkLst>
        <pc:spChg chg="mod">
          <ac:chgData name="Tahseen Saleh" userId="4530f11c45247545" providerId="LiveId" clId="{1D8E300D-F86D-48BD-AF58-4339E198C5DF}" dt="2022-11-02T08:40:31.310" v="962" actId="6549"/>
          <ac:spMkLst>
            <pc:docMk/>
            <pc:sldMk cId="4187594943" sldId="596"/>
            <ac:spMk id="2" creationId="{00000000-0000-0000-0000-000000000000}"/>
          </ac:spMkLst>
        </pc:spChg>
        <pc:spChg chg="mod">
          <ac:chgData name="Tahseen Saleh" userId="4530f11c45247545" providerId="LiveId" clId="{1D8E300D-F86D-48BD-AF58-4339E198C5DF}" dt="2022-11-02T08:41:36.550" v="995" actId="6549"/>
          <ac:spMkLst>
            <pc:docMk/>
            <pc:sldMk cId="4187594943" sldId="596"/>
            <ac:spMk id="3" creationId="{00000000-0000-0000-0000-000000000000}"/>
          </ac:spMkLst>
        </pc:spChg>
        <pc:spChg chg="add del mod">
          <ac:chgData name="Tahseen Saleh" userId="4530f11c45247545" providerId="LiveId" clId="{1D8E300D-F86D-48BD-AF58-4339E198C5DF}" dt="2022-11-02T08:41:25.629" v="985" actId="478"/>
          <ac:spMkLst>
            <pc:docMk/>
            <pc:sldMk cId="4187594943" sldId="596"/>
            <ac:spMk id="8" creationId="{FAE5C7AD-9781-4E34-A91D-4C164335829E}"/>
          </ac:spMkLst>
        </pc:spChg>
      </pc:sldChg>
      <pc:sldChg chg="del">
        <pc:chgData name="Tahseen Saleh" userId="4530f11c45247545" providerId="LiveId" clId="{1D8E300D-F86D-48BD-AF58-4339E198C5DF}" dt="2022-11-02T08:30:27.621" v="716" actId="47"/>
        <pc:sldMkLst>
          <pc:docMk/>
          <pc:sldMk cId="2417588339" sldId="597"/>
        </pc:sldMkLst>
      </pc:sldChg>
      <pc:sldChg chg="del">
        <pc:chgData name="Tahseen Saleh" userId="4530f11c45247545" providerId="LiveId" clId="{1D8E300D-F86D-48BD-AF58-4339E198C5DF}" dt="2022-11-02T08:30:26.730" v="712" actId="47"/>
        <pc:sldMkLst>
          <pc:docMk/>
          <pc:sldMk cId="1174651219" sldId="598"/>
        </pc:sldMkLst>
      </pc:sldChg>
      <pc:sldChg chg="del">
        <pc:chgData name="Tahseen Saleh" userId="4530f11c45247545" providerId="LiveId" clId="{1D8E300D-F86D-48BD-AF58-4339E198C5DF}" dt="2022-11-02T08:30:26.949" v="713" actId="47"/>
        <pc:sldMkLst>
          <pc:docMk/>
          <pc:sldMk cId="659968157" sldId="599"/>
        </pc:sldMkLst>
      </pc:sldChg>
      <pc:sldChg chg="del">
        <pc:chgData name="Tahseen Saleh" userId="4530f11c45247545" providerId="LiveId" clId="{1D8E300D-F86D-48BD-AF58-4339E198C5DF}" dt="2022-11-02T08:30:27.166" v="714" actId="47"/>
        <pc:sldMkLst>
          <pc:docMk/>
          <pc:sldMk cId="71152170" sldId="600"/>
        </pc:sldMkLst>
      </pc:sldChg>
      <pc:sldChg chg="del">
        <pc:chgData name="Tahseen Saleh" userId="4530f11c45247545" providerId="LiveId" clId="{1D8E300D-F86D-48BD-AF58-4339E198C5DF}" dt="2022-11-02T08:30:27.383" v="715" actId="47"/>
        <pc:sldMkLst>
          <pc:docMk/>
          <pc:sldMk cId="1939054936" sldId="601"/>
        </pc:sldMkLst>
      </pc:sldChg>
      <pc:sldChg chg="del">
        <pc:chgData name="Tahseen Saleh" userId="4530f11c45247545" providerId="LiveId" clId="{1D8E300D-F86D-48BD-AF58-4339E198C5DF}" dt="2022-11-02T08:30:27.932" v="717" actId="47"/>
        <pc:sldMkLst>
          <pc:docMk/>
          <pc:sldMk cId="1603705105" sldId="602"/>
        </pc:sldMkLst>
      </pc:sldChg>
      <pc:sldChg chg="del">
        <pc:chgData name="Tahseen Saleh" userId="4530f11c45247545" providerId="LiveId" clId="{1D8E300D-F86D-48BD-AF58-4339E198C5DF}" dt="2022-11-02T08:30:29.486" v="718" actId="47"/>
        <pc:sldMkLst>
          <pc:docMk/>
          <pc:sldMk cId="3244941118" sldId="603"/>
        </pc:sldMkLst>
      </pc:sldChg>
      <pc:sldChg chg="del">
        <pc:chgData name="Tahseen Saleh" userId="4530f11c45247545" providerId="LiveId" clId="{1D8E300D-F86D-48BD-AF58-4339E198C5DF}" dt="2022-11-02T08:30:30.748" v="720" actId="47"/>
        <pc:sldMkLst>
          <pc:docMk/>
          <pc:sldMk cId="2794195516" sldId="604"/>
        </pc:sldMkLst>
      </pc:sldChg>
      <pc:sldChg chg="del">
        <pc:chgData name="Tahseen Saleh" userId="4530f11c45247545" providerId="LiveId" clId="{1D8E300D-F86D-48BD-AF58-4339E198C5DF}" dt="2022-11-02T08:30:30.135" v="719" actId="47"/>
        <pc:sldMkLst>
          <pc:docMk/>
          <pc:sldMk cId="3349408225" sldId="606"/>
        </pc:sldMkLst>
      </pc:sldChg>
      <pc:sldChg chg="del">
        <pc:chgData name="Tahseen Saleh" userId="4530f11c45247545" providerId="LiveId" clId="{1D8E300D-F86D-48BD-AF58-4339E198C5DF}" dt="2022-11-02T08:30:31.522" v="721" actId="47"/>
        <pc:sldMkLst>
          <pc:docMk/>
          <pc:sldMk cId="2174934373" sldId="607"/>
        </pc:sldMkLst>
      </pc:sldChg>
      <pc:sldChg chg="del">
        <pc:chgData name="Tahseen Saleh" userId="4530f11c45247545" providerId="LiveId" clId="{1D8E300D-F86D-48BD-AF58-4339E198C5DF}" dt="2022-11-02T08:30:31.907" v="722" actId="47"/>
        <pc:sldMkLst>
          <pc:docMk/>
          <pc:sldMk cId="2642455951" sldId="608"/>
        </pc:sldMkLst>
      </pc:sldChg>
      <pc:sldChg chg="del">
        <pc:chgData name="Tahseen Saleh" userId="4530f11c45247545" providerId="LiveId" clId="{1D8E300D-F86D-48BD-AF58-4339E198C5DF}" dt="2022-11-02T08:30:32.488" v="723" actId="47"/>
        <pc:sldMkLst>
          <pc:docMk/>
          <pc:sldMk cId="2646632110" sldId="610"/>
        </pc:sldMkLst>
      </pc:sldChg>
      <pc:sldChg chg="del">
        <pc:chgData name="Tahseen Saleh" userId="4530f11c45247545" providerId="LiveId" clId="{1D8E300D-F86D-48BD-AF58-4339E198C5DF}" dt="2022-11-02T08:30:32.904" v="724" actId="47"/>
        <pc:sldMkLst>
          <pc:docMk/>
          <pc:sldMk cId="3680310514" sldId="611"/>
        </pc:sldMkLst>
      </pc:sldChg>
      <pc:sldChg chg="del">
        <pc:chgData name="Tahseen Saleh" userId="4530f11c45247545" providerId="LiveId" clId="{1D8E300D-F86D-48BD-AF58-4339E198C5DF}" dt="2022-11-02T08:30:34.219" v="725" actId="47"/>
        <pc:sldMkLst>
          <pc:docMk/>
          <pc:sldMk cId="3118234243" sldId="612"/>
        </pc:sldMkLst>
      </pc:sldChg>
      <pc:sldChg chg="add del">
        <pc:chgData name="Tahseen Saleh" userId="4530f11c45247545" providerId="LiveId" clId="{1D8E300D-F86D-48BD-AF58-4339E198C5DF}" dt="2022-11-02T08:30:49.375" v="728" actId="47"/>
        <pc:sldMkLst>
          <pc:docMk/>
          <pc:sldMk cId="179459219" sldId="613"/>
        </pc:sldMkLst>
      </pc:sldChg>
      <pc:sldChg chg="del">
        <pc:chgData name="Tahseen Saleh" userId="4530f11c45247545" providerId="LiveId" clId="{1D8E300D-F86D-48BD-AF58-4339E198C5DF}" dt="2022-11-02T08:30:49.847" v="729" actId="47"/>
        <pc:sldMkLst>
          <pc:docMk/>
          <pc:sldMk cId="3017553160" sldId="614"/>
        </pc:sldMkLst>
      </pc:sldChg>
      <pc:sldChg chg="del">
        <pc:chgData name="Tahseen Saleh" userId="4530f11c45247545" providerId="LiveId" clId="{1D8E300D-F86D-48BD-AF58-4339E198C5DF}" dt="2022-11-02T08:30:50.919" v="730" actId="47"/>
        <pc:sldMkLst>
          <pc:docMk/>
          <pc:sldMk cId="355366830" sldId="615"/>
        </pc:sldMkLst>
      </pc:sldChg>
      <pc:sldChg chg="del">
        <pc:chgData name="Tahseen Saleh" userId="4530f11c45247545" providerId="LiveId" clId="{1D8E300D-F86D-48BD-AF58-4339E198C5DF}" dt="2022-11-02T08:30:54.016" v="731" actId="47"/>
        <pc:sldMkLst>
          <pc:docMk/>
          <pc:sldMk cId="2116397907" sldId="616"/>
        </pc:sldMkLst>
      </pc:sldChg>
      <pc:sldChg chg="del">
        <pc:chgData name="Tahseen Saleh" userId="4530f11c45247545" providerId="LiveId" clId="{1D8E300D-F86D-48BD-AF58-4339E198C5DF}" dt="2022-11-02T08:30:58.600" v="733" actId="47"/>
        <pc:sldMkLst>
          <pc:docMk/>
          <pc:sldMk cId="14693870" sldId="618"/>
        </pc:sldMkLst>
      </pc:sldChg>
      <pc:sldChg chg="del">
        <pc:chgData name="Tahseen Saleh" userId="4530f11c45247545" providerId="LiveId" clId="{1D8E300D-F86D-48BD-AF58-4339E198C5DF}" dt="2022-11-02T08:31:04.490" v="734" actId="47"/>
        <pc:sldMkLst>
          <pc:docMk/>
          <pc:sldMk cId="4252513975" sldId="619"/>
        </pc:sldMkLst>
      </pc:sldChg>
      <pc:sldChg chg="delSp modSp mod delAnim">
        <pc:chgData name="Tahseen Saleh" userId="4530f11c45247545" providerId="LiveId" clId="{1D8E300D-F86D-48BD-AF58-4339E198C5DF}" dt="2022-11-02T08:32:04.100" v="760" actId="20577"/>
        <pc:sldMkLst>
          <pc:docMk/>
          <pc:sldMk cId="750784932" sldId="620"/>
        </pc:sldMkLst>
        <pc:spChg chg="mod">
          <ac:chgData name="Tahseen Saleh" userId="4530f11c45247545" providerId="LiveId" clId="{1D8E300D-F86D-48BD-AF58-4339E198C5DF}" dt="2022-11-02T08:31:58.851" v="754" actId="20577"/>
          <ac:spMkLst>
            <pc:docMk/>
            <pc:sldMk cId="750784932" sldId="620"/>
            <ac:spMk id="2" creationId="{00000000-0000-0000-0000-000000000000}"/>
          </ac:spMkLst>
        </pc:spChg>
        <pc:spChg chg="mod">
          <ac:chgData name="Tahseen Saleh" userId="4530f11c45247545" providerId="LiveId" clId="{1D8E300D-F86D-48BD-AF58-4339E198C5DF}" dt="2022-11-02T08:32:04.100" v="760" actId="20577"/>
          <ac:spMkLst>
            <pc:docMk/>
            <pc:sldMk cId="750784932" sldId="620"/>
            <ac:spMk id="3" creationId="{00000000-0000-0000-0000-000000000000}"/>
          </ac:spMkLst>
        </pc:spChg>
        <pc:spChg chg="del mod">
          <ac:chgData name="Tahseen Saleh" userId="4530f11c45247545" providerId="LiveId" clId="{1D8E300D-F86D-48BD-AF58-4339E198C5DF}" dt="2022-11-02T08:31:51.616" v="748" actId="478"/>
          <ac:spMkLst>
            <pc:docMk/>
            <pc:sldMk cId="750784932" sldId="620"/>
            <ac:spMk id="8" creationId="{FAE5C7AD-9781-4E34-A91D-4C164335829E}"/>
          </ac:spMkLst>
        </pc:spChg>
      </pc:sldChg>
      <pc:sldChg chg="delSp modSp mod delAnim">
        <pc:chgData name="Tahseen Saleh" userId="4530f11c45247545" providerId="LiveId" clId="{1D8E300D-F86D-48BD-AF58-4339E198C5DF}" dt="2022-11-02T08:31:32.760" v="746" actId="6549"/>
        <pc:sldMkLst>
          <pc:docMk/>
          <pc:sldMk cId="2594567715" sldId="622"/>
        </pc:sldMkLst>
        <pc:spChg chg="mod">
          <ac:chgData name="Tahseen Saleh" userId="4530f11c45247545" providerId="LiveId" clId="{1D8E300D-F86D-48BD-AF58-4339E198C5DF}" dt="2022-11-02T08:31:23.819" v="742" actId="6549"/>
          <ac:spMkLst>
            <pc:docMk/>
            <pc:sldMk cId="2594567715" sldId="622"/>
            <ac:spMk id="2" creationId="{00000000-0000-0000-0000-000000000000}"/>
          </ac:spMkLst>
        </pc:spChg>
        <pc:spChg chg="mod">
          <ac:chgData name="Tahseen Saleh" userId="4530f11c45247545" providerId="LiveId" clId="{1D8E300D-F86D-48BD-AF58-4339E198C5DF}" dt="2022-11-02T08:31:32.760" v="746" actId="6549"/>
          <ac:spMkLst>
            <pc:docMk/>
            <pc:sldMk cId="2594567715" sldId="622"/>
            <ac:spMk id="3" creationId="{00000000-0000-0000-0000-000000000000}"/>
          </ac:spMkLst>
        </pc:spChg>
        <pc:spChg chg="del mod">
          <ac:chgData name="Tahseen Saleh" userId="4530f11c45247545" providerId="LiveId" clId="{1D8E300D-F86D-48BD-AF58-4339E198C5DF}" dt="2022-11-02T08:31:15.052" v="736" actId="478"/>
          <ac:spMkLst>
            <pc:docMk/>
            <pc:sldMk cId="2594567715" sldId="622"/>
            <ac:spMk id="8" creationId="{FAE5C7AD-9781-4E34-A91D-4C164335829E}"/>
          </ac:spMkLst>
        </pc:spChg>
      </pc:sldChg>
      <pc:sldChg chg="delSp modSp mod delAnim">
        <pc:chgData name="Tahseen Saleh" userId="4530f11c45247545" providerId="LiveId" clId="{1D8E300D-F86D-48BD-AF58-4339E198C5DF}" dt="2022-11-02T08:32:28.889" v="773" actId="20577"/>
        <pc:sldMkLst>
          <pc:docMk/>
          <pc:sldMk cId="810249142" sldId="623"/>
        </pc:sldMkLst>
        <pc:spChg chg="mod">
          <ac:chgData name="Tahseen Saleh" userId="4530f11c45247545" providerId="LiveId" clId="{1D8E300D-F86D-48BD-AF58-4339E198C5DF}" dt="2022-11-02T08:32:23.865" v="767" actId="20577"/>
          <ac:spMkLst>
            <pc:docMk/>
            <pc:sldMk cId="810249142" sldId="623"/>
            <ac:spMk id="2" creationId="{00000000-0000-0000-0000-000000000000}"/>
          </ac:spMkLst>
        </pc:spChg>
        <pc:spChg chg="mod">
          <ac:chgData name="Tahseen Saleh" userId="4530f11c45247545" providerId="LiveId" clId="{1D8E300D-F86D-48BD-AF58-4339E198C5DF}" dt="2022-11-02T08:32:28.889" v="773" actId="20577"/>
          <ac:spMkLst>
            <pc:docMk/>
            <pc:sldMk cId="810249142" sldId="623"/>
            <ac:spMk id="3" creationId="{00000000-0000-0000-0000-000000000000}"/>
          </ac:spMkLst>
        </pc:spChg>
        <pc:spChg chg="del">
          <ac:chgData name="Tahseen Saleh" userId="4530f11c45247545" providerId="LiveId" clId="{1D8E300D-F86D-48BD-AF58-4339E198C5DF}" dt="2022-11-02T08:32:19.715" v="761" actId="478"/>
          <ac:spMkLst>
            <pc:docMk/>
            <pc:sldMk cId="810249142" sldId="623"/>
            <ac:spMk id="8" creationId="{FAE5C7AD-9781-4E34-A91D-4C164335829E}"/>
          </ac:spMkLst>
        </pc:spChg>
      </pc:sldChg>
      <pc:sldChg chg="delSp modSp mod delAnim">
        <pc:chgData name="Tahseen Saleh" userId="4530f11c45247545" providerId="LiveId" clId="{1D8E300D-F86D-48BD-AF58-4339E198C5DF}" dt="2022-11-02T08:38:45.786" v="959" actId="20577"/>
        <pc:sldMkLst>
          <pc:docMk/>
          <pc:sldMk cId="2364388556" sldId="624"/>
        </pc:sldMkLst>
        <pc:spChg chg="mod">
          <ac:chgData name="Tahseen Saleh" userId="4530f11c45247545" providerId="LiveId" clId="{1D8E300D-F86D-48BD-AF58-4339E198C5DF}" dt="2022-11-02T08:38:45.786" v="959" actId="20577"/>
          <ac:spMkLst>
            <pc:docMk/>
            <pc:sldMk cId="2364388556" sldId="624"/>
            <ac:spMk id="2" creationId="{00000000-0000-0000-0000-000000000000}"/>
          </ac:spMkLst>
        </pc:spChg>
        <pc:spChg chg="mod">
          <ac:chgData name="Tahseen Saleh" userId="4530f11c45247545" providerId="LiveId" clId="{1D8E300D-F86D-48BD-AF58-4339E198C5DF}" dt="2022-11-02T08:32:44.978" v="779" actId="20577"/>
          <ac:spMkLst>
            <pc:docMk/>
            <pc:sldMk cId="2364388556" sldId="624"/>
            <ac:spMk id="3" creationId="{00000000-0000-0000-0000-000000000000}"/>
          </ac:spMkLst>
        </pc:spChg>
        <pc:spChg chg="del">
          <ac:chgData name="Tahseen Saleh" userId="4530f11c45247545" providerId="LiveId" clId="{1D8E300D-F86D-48BD-AF58-4339E198C5DF}" dt="2022-11-02T08:38:29.940" v="953" actId="478"/>
          <ac:spMkLst>
            <pc:docMk/>
            <pc:sldMk cId="2364388556" sldId="624"/>
            <ac:spMk id="8" creationId="{FAE5C7AD-9781-4E34-A91D-4C164335829E}"/>
          </ac:spMkLst>
        </pc:spChg>
      </pc:sldChg>
      <pc:sldChg chg="del">
        <pc:chgData name="Tahseen Saleh" userId="4530f11c45247545" providerId="LiveId" clId="{1D8E300D-F86D-48BD-AF58-4339E198C5DF}" dt="2022-11-02T08:33:28.439" v="780" actId="47"/>
        <pc:sldMkLst>
          <pc:docMk/>
          <pc:sldMk cId="3428036897" sldId="625"/>
        </pc:sldMkLst>
      </pc:sldChg>
      <pc:sldChg chg="del">
        <pc:chgData name="Tahseen Saleh" userId="4530f11c45247545" providerId="LiveId" clId="{1D8E300D-F86D-48BD-AF58-4339E198C5DF}" dt="2022-11-02T08:33:35.445" v="782" actId="47"/>
        <pc:sldMkLst>
          <pc:docMk/>
          <pc:sldMk cId="143909108" sldId="626"/>
        </pc:sldMkLst>
      </pc:sldChg>
      <pc:sldChg chg="delSp modSp mod delAnim">
        <pc:chgData name="Tahseen Saleh" userId="4530f11c45247545" providerId="LiveId" clId="{1D8E300D-F86D-48BD-AF58-4339E198C5DF}" dt="2022-11-02T08:38:23.924" v="952" actId="20577"/>
        <pc:sldMkLst>
          <pc:docMk/>
          <pc:sldMk cId="2300822843" sldId="627"/>
        </pc:sldMkLst>
        <pc:spChg chg="mod">
          <ac:chgData name="Tahseen Saleh" userId="4530f11c45247545" providerId="LiveId" clId="{1D8E300D-F86D-48BD-AF58-4339E198C5DF}" dt="2022-11-02T08:38:23.924" v="952" actId="20577"/>
          <ac:spMkLst>
            <pc:docMk/>
            <pc:sldMk cId="2300822843" sldId="627"/>
            <ac:spMk id="2" creationId="{00000000-0000-0000-0000-000000000000}"/>
          </ac:spMkLst>
        </pc:spChg>
        <pc:spChg chg="mod">
          <ac:chgData name="Tahseen Saleh" userId="4530f11c45247545" providerId="LiveId" clId="{1D8E300D-F86D-48BD-AF58-4339E198C5DF}" dt="2022-11-02T08:38:19.511" v="946" actId="20577"/>
          <ac:spMkLst>
            <pc:docMk/>
            <pc:sldMk cId="2300822843" sldId="627"/>
            <ac:spMk id="3" creationId="{00000000-0000-0000-0000-000000000000}"/>
          </ac:spMkLst>
        </pc:spChg>
        <pc:spChg chg="del">
          <ac:chgData name="Tahseen Saleh" userId="4530f11c45247545" providerId="LiveId" clId="{1D8E300D-F86D-48BD-AF58-4339E198C5DF}" dt="2022-11-02T08:38:09.120" v="940" actId="478"/>
          <ac:spMkLst>
            <pc:docMk/>
            <pc:sldMk cId="2300822843" sldId="627"/>
            <ac:spMk id="8" creationId="{FAE5C7AD-9781-4E34-A91D-4C164335829E}"/>
          </ac:spMkLst>
        </pc:spChg>
      </pc:sldChg>
      <pc:sldChg chg="del">
        <pc:chgData name="Tahseen Saleh" userId="4530f11c45247545" providerId="LiveId" clId="{1D8E300D-F86D-48BD-AF58-4339E198C5DF}" dt="2022-11-02T08:33:31.432" v="781" actId="47"/>
        <pc:sldMkLst>
          <pc:docMk/>
          <pc:sldMk cId="1926619472" sldId="628"/>
        </pc:sldMkLst>
      </pc:sldChg>
      <pc:sldChg chg="delSp modSp mod delAnim">
        <pc:chgData name="Tahseen Saleh" userId="4530f11c45247545" providerId="LiveId" clId="{1D8E300D-F86D-48BD-AF58-4339E198C5DF}" dt="2022-11-02T08:37:56.076" v="939" actId="6549"/>
        <pc:sldMkLst>
          <pc:docMk/>
          <pc:sldMk cId="368123087" sldId="629"/>
        </pc:sldMkLst>
        <pc:spChg chg="mod">
          <ac:chgData name="Tahseen Saleh" userId="4530f11c45247545" providerId="LiveId" clId="{1D8E300D-F86D-48BD-AF58-4339E198C5DF}" dt="2022-11-02T08:37:44.627" v="930" actId="20577"/>
          <ac:spMkLst>
            <pc:docMk/>
            <pc:sldMk cId="368123087" sldId="629"/>
            <ac:spMk id="2" creationId="{00000000-0000-0000-0000-000000000000}"/>
          </ac:spMkLst>
        </pc:spChg>
        <pc:spChg chg="mod">
          <ac:chgData name="Tahseen Saleh" userId="4530f11c45247545" providerId="LiveId" clId="{1D8E300D-F86D-48BD-AF58-4339E198C5DF}" dt="2022-11-02T08:37:56.076" v="939" actId="6549"/>
          <ac:spMkLst>
            <pc:docMk/>
            <pc:sldMk cId="368123087" sldId="629"/>
            <ac:spMk id="3" creationId="{00000000-0000-0000-0000-000000000000}"/>
          </ac:spMkLst>
        </pc:spChg>
        <pc:spChg chg="del">
          <ac:chgData name="Tahseen Saleh" userId="4530f11c45247545" providerId="LiveId" clId="{1D8E300D-F86D-48BD-AF58-4339E198C5DF}" dt="2022-11-02T08:37:39.519" v="924" actId="478"/>
          <ac:spMkLst>
            <pc:docMk/>
            <pc:sldMk cId="368123087" sldId="629"/>
            <ac:spMk id="8" creationId="{FAE5C7AD-9781-4E34-A91D-4C164335829E}"/>
          </ac:spMkLst>
        </pc:spChg>
      </pc:sldChg>
      <pc:sldChg chg="del">
        <pc:chgData name="Tahseen Saleh" userId="4530f11c45247545" providerId="LiveId" clId="{1D8E300D-F86D-48BD-AF58-4339E198C5DF}" dt="2022-11-02T08:35:11.751" v="788" actId="47"/>
        <pc:sldMkLst>
          <pc:docMk/>
          <pc:sldMk cId="1712612483" sldId="632"/>
        </pc:sldMkLst>
      </pc:sldChg>
      <pc:sldChg chg="delSp modSp mod delAnim">
        <pc:chgData name="Tahseen Saleh" userId="4530f11c45247545" providerId="LiveId" clId="{1D8E300D-F86D-48BD-AF58-4339E198C5DF}" dt="2022-11-02T08:37:28.257" v="923" actId="20577"/>
        <pc:sldMkLst>
          <pc:docMk/>
          <pc:sldMk cId="1189955887" sldId="633"/>
        </pc:sldMkLst>
        <pc:spChg chg="mod">
          <ac:chgData name="Tahseen Saleh" userId="4530f11c45247545" providerId="LiveId" clId="{1D8E300D-F86D-48BD-AF58-4339E198C5DF}" dt="2022-11-02T08:37:28.257" v="923" actId="20577"/>
          <ac:spMkLst>
            <pc:docMk/>
            <pc:sldMk cId="1189955887" sldId="633"/>
            <ac:spMk id="2" creationId="{00000000-0000-0000-0000-000000000000}"/>
          </ac:spMkLst>
        </pc:spChg>
        <pc:spChg chg="mod">
          <ac:chgData name="Tahseen Saleh" userId="4530f11c45247545" providerId="LiveId" clId="{1D8E300D-F86D-48BD-AF58-4339E198C5DF}" dt="2022-11-02T08:37:23.193" v="917" actId="20577"/>
          <ac:spMkLst>
            <pc:docMk/>
            <pc:sldMk cId="1189955887" sldId="633"/>
            <ac:spMk id="3" creationId="{00000000-0000-0000-0000-000000000000}"/>
          </ac:spMkLst>
        </pc:spChg>
        <pc:spChg chg="del">
          <ac:chgData name="Tahseen Saleh" userId="4530f11c45247545" providerId="LiveId" clId="{1D8E300D-F86D-48BD-AF58-4339E198C5DF}" dt="2022-11-02T08:37:17.573" v="909" actId="478"/>
          <ac:spMkLst>
            <pc:docMk/>
            <pc:sldMk cId="1189955887" sldId="633"/>
            <ac:spMk id="8" creationId="{FAE5C7AD-9781-4E34-A91D-4C164335829E}"/>
          </ac:spMkLst>
        </pc:spChg>
      </pc:sldChg>
      <pc:sldChg chg="delSp modSp mod delAnim">
        <pc:chgData name="Tahseen Saleh" userId="4530f11c45247545" providerId="LiveId" clId="{1D8E300D-F86D-48BD-AF58-4339E198C5DF}" dt="2022-11-02T08:37:11.019" v="908" actId="20577"/>
        <pc:sldMkLst>
          <pc:docMk/>
          <pc:sldMk cId="3937905530" sldId="634"/>
        </pc:sldMkLst>
        <pc:spChg chg="mod">
          <ac:chgData name="Tahseen Saleh" userId="4530f11c45247545" providerId="LiveId" clId="{1D8E300D-F86D-48BD-AF58-4339E198C5DF}" dt="2022-11-02T08:37:06.485" v="900" actId="20577"/>
          <ac:spMkLst>
            <pc:docMk/>
            <pc:sldMk cId="3937905530" sldId="634"/>
            <ac:spMk id="2" creationId="{00000000-0000-0000-0000-000000000000}"/>
          </ac:spMkLst>
        </pc:spChg>
        <pc:spChg chg="mod">
          <ac:chgData name="Tahseen Saleh" userId="4530f11c45247545" providerId="LiveId" clId="{1D8E300D-F86D-48BD-AF58-4339E198C5DF}" dt="2022-11-02T08:37:11.019" v="908" actId="20577"/>
          <ac:spMkLst>
            <pc:docMk/>
            <pc:sldMk cId="3937905530" sldId="634"/>
            <ac:spMk id="3" creationId="{00000000-0000-0000-0000-000000000000}"/>
          </ac:spMkLst>
        </pc:spChg>
        <pc:spChg chg="del mod">
          <ac:chgData name="Tahseen Saleh" userId="4530f11c45247545" providerId="LiveId" clId="{1D8E300D-F86D-48BD-AF58-4339E198C5DF}" dt="2022-11-02T08:37:02.421" v="894" actId="478"/>
          <ac:spMkLst>
            <pc:docMk/>
            <pc:sldMk cId="3937905530" sldId="634"/>
            <ac:spMk id="8" creationId="{FAE5C7AD-9781-4E34-A91D-4C164335829E}"/>
          </ac:spMkLst>
        </pc:spChg>
      </pc:sldChg>
      <pc:sldChg chg="delSp modSp mod delAnim">
        <pc:chgData name="Tahseen Saleh" userId="4530f11c45247545" providerId="LiveId" clId="{1D8E300D-F86D-48BD-AF58-4339E198C5DF}" dt="2022-11-02T08:36:47.840" v="892" actId="20577"/>
        <pc:sldMkLst>
          <pc:docMk/>
          <pc:sldMk cId="287649028" sldId="635"/>
        </pc:sldMkLst>
        <pc:spChg chg="mod">
          <ac:chgData name="Tahseen Saleh" userId="4530f11c45247545" providerId="LiveId" clId="{1D8E300D-F86D-48BD-AF58-4339E198C5DF}" dt="2022-11-02T08:36:41.016" v="884" actId="20577"/>
          <ac:spMkLst>
            <pc:docMk/>
            <pc:sldMk cId="287649028" sldId="635"/>
            <ac:spMk id="2" creationId="{00000000-0000-0000-0000-000000000000}"/>
          </ac:spMkLst>
        </pc:spChg>
        <pc:spChg chg="mod">
          <ac:chgData name="Tahseen Saleh" userId="4530f11c45247545" providerId="LiveId" clId="{1D8E300D-F86D-48BD-AF58-4339E198C5DF}" dt="2022-11-02T08:36:47.840" v="892" actId="20577"/>
          <ac:spMkLst>
            <pc:docMk/>
            <pc:sldMk cId="287649028" sldId="635"/>
            <ac:spMk id="3" creationId="{00000000-0000-0000-0000-000000000000}"/>
          </ac:spMkLst>
        </pc:spChg>
        <pc:spChg chg="del">
          <ac:chgData name="Tahseen Saleh" userId="4530f11c45247545" providerId="LiveId" clId="{1D8E300D-F86D-48BD-AF58-4339E198C5DF}" dt="2022-11-02T08:36:32.427" v="879" actId="478"/>
          <ac:spMkLst>
            <pc:docMk/>
            <pc:sldMk cId="287649028" sldId="635"/>
            <ac:spMk id="8" creationId="{FAE5C7AD-9781-4E34-A91D-4C164335829E}"/>
          </ac:spMkLst>
        </pc:spChg>
      </pc:sldChg>
      <pc:sldChg chg="del">
        <pc:chgData name="Tahseen Saleh" userId="4530f11c45247545" providerId="LiveId" clId="{1D8E300D-F86D-48BD-AF58-4339E198C5DF}" dt="2022-11-02T08:34:45.400" v="783" actId="47"/>
        <pc:sldMkLst>
          <pc:docMk/>
          <pc:sldMk cId="546810440" sldId="636"/>
        </pc:sldMkLst>
      </pc:sldChg>
      <pc:sldChg chg="delSp modSp mod delAnim">
        <pc:chgData name="Tahseen Saleh" userId="4530f11c45247545" providerId="LiveId" clId="{1D8E300D-F86D-48BD-AF58-4339E198C5DF}" dt="2022-11-02T08:36:23.981" v="878" actId="20577"/>
        <pc:sldMkLst>
          <pc:docMk/>
          <pc:sldMk cId="951045796" sldId="637"/>
        </pc:sldMkLst>
        <pc:spChg chg="mod">
          <ac:chgData name="Tahseen Saleh" userId="4530f11c45247545" providerId="LiveId" clId="{1D8E300D-F86D-48BD-AF58-4339E198C5DF}" dt="2022-11-02T08:36:15.197" v="869" actId="20577"/>
          <ac:spMkLst>
            <pc:docMk/>
            <pc:sldMk cId="951045796" sldId="637"/>
            <ac:spMk id="2" creationId="{00000000-0000-0000-0000-000000000000}"/>
          </ac:spMkLst>
        </pc:spChg>
        <pc:spChg chg="mod">
          <ac:chgData name="Tahseen Saleh" userId="4530f11c45247545" providerId="LiveId" clId="{1D8E300D-F86D-48BD-AF58-4339E198C5DF}" dt="2022-11-02T08:36:23.981" v="878" actId="20577"/>
          <ac:spMkLst>
            <pc:docMk/>
            <pc:sldMk cId="951045796" sldId="637"/>
            <ac:spMk id="3" creationId="{00000000-0000-0000-0000-000000000000}"/>
          </ac:spMkLst>
        </pc:spChg>
        <pc:spChg chg="del">
          <ac:chgData name="Tahseen Saleh" userId="4530f11c45247545" providerId="LiveId" clId="{1D8E300D-F86D-48BD-AF58-4339E198C5DF}" dt="2022-11-02T08:36:18.526" v="870" actId="478"/>
          <ac:spMkLst>
            <pc:docMk/>
            <pc:sldMk cId="951045796" sldId="637"/>
            <ac:spMk id="8" creationId="{FAE5C7AD-9781-4E34-A91D-4C164335829E}"/>
          </ac:spMkLst>
        </pc:spChg>
      </pc:sldChg>
      <pc:sldChg chg="del">
        <pc:chgData name="Tahseen Saleh" userId="4530f11c45247545" providerId="LiveId" clId="{1D8E300D-F86D-48BD-AF58-4339E198C5DF}" dt="2022-11-02T08:35:11.068" v="785" actId="47"/>
        <pc:sldMkLst>
          <pc:docMk/>
          <pc:sldMk cId="614825144" sldId="638"/>
        </pc:sldMkLst>
      </pc:sldChg>
      <pc:sldChg chg="del">
        <pc:chgData name="Tahseen Saleh" userId="4530f11c45247545" providerId="LiveId" clId="{1D8E300D-F86D-48BD-AF58-4339E198C5DF}" dt="2022-11-02T08:34:46.333" v="784" actId="47"/>
        <pc:sldMkLst>
          <pc:docMk/>
          <pc:sldMk cId="410734786" sldId="639"/>
        </pc:sldMkLst>
      </pc:sldChg>
      <pc:sldChg chg="delSp modSp mod delAnim">
        <pc:chgData name="Tahseen Saleh" userId="4530f11c45247545" providerId="LiveId" clId="{1D8E300D-F86D-48BD-AF58-4339E198C5DF}" dt="2022-11-02T08:36:03.273" v="863" actId="478"/>
        <pc:sldMkLst>
          <pc:docMk/>
          <pc:sldMk cId="4263447832" sldId="640"/>
        </pc:sldMkLst>
        <pc:spChg chg="mod">
          <ac:chgData name="Tahseen Saleh" userId="4530f11c45247545" providerId="LiveId" clId="{1D8E300D-F86D-48BD-AF58-4339E198C5DF}" dt="2022-11-02T08:35:49.044" v="854" actId="20577"/>
          <ac:spMkLst>
            <pc:docMk/>
            <pc:sldMk cId="4263447832" sldId="640"/>
            <ac:spMk id="2" creationId="{00000000-0000-0000-0000-000000000000}"/>
          </ac:spMkLst>
        </pc:spChg>
        <pc:spChg chg="mod">
          <ac:chgData name="Tahseen Saleh" userId="4530f11c45247545" providerId="LiveId" clId="{1D8E300D-F86D-48BD-AF58-4339E198C5DF}" dt="2022-11-02T08:35:56.724" v="861" actId="20577"/>
          <ac:spMkLst>
            <pc:docMk/>
            <pc:sldMk cId="4263447832" sldId="640"/>
            <ac:spMk id="3" creationId="{00000000-0000-0000-0000-000000000000}"/>
          </ac:spMkLst>
        </pc:spChg>
        <pc:spChg chg="del mod">
          <ac:chgData name="Tahseen Saleh" userId="4530f11c45247545" providerId="LiveId" clId="{1D8E300D-F86D-48BD-AF58-4339E198C5DF}" dt="2022-11-02T08:36:03.273" v="863" actId="478"/>
          <ac:spMkLst>
            <pc:docMk/>
            <pc:sldMk cId="4263447832" sldId="640"/>
            <ac:spMk id="8" creationId="{FAE5C7AD-9781-4E34-A91D-4C164335829E}"/>
          </ac:spMkLst>
        </pc:spChg>
      </pc:sldChg>
      <pc:sldChg chg="del">
        <pc:chgData name="Tahseen Saleh" userId="4530f11c45247545" providerId="LiveId" clId="{1D8E300D-F86D-48BD-AF58-4339E198C5DF}" dt="2022-11-02T08:35:11.313" v="786" actId="47"/>
        <pc:sldMkLst>
          <pc:docMk/>
          <pc:sldMk cId="4121627827" sldId="641"/>
        </pc:sldMkLst>
      </pc:sldChg>
      <pc:sldChg chg="del">
        <pc:chgData name="Tahseen Saleh" userId="4530f11c45247545" providerId="LiveId" clId="{1D8E300D-F86D-48BD-AF58-4339E198C5DF}" dt="2022-11-02T08:35:11.544" v="787" actId="47"/>
        <pc:sldMkLst>
          <pc:docMk/>
          <pc:sldMk cId="1355292630" sldId="642"/>
        </pc:sldMkLst>
      </pc:sldChg>
      <pc:sldChg chg="del">
        <pc:chgData name="Tahseen Saleh" userId="4530f11c45247545" providerId="LiveId" clId="{1D8E300D-F86D-48BD-AF58-4339E198C5DF}" dt="2022-11-02T08:35:11.947" v="789" actId="47"/>
        <pc:sldMkLst>
          <pc:docMk/>
          <pc:sldMk cId="2797124762" sldId="643"/>
        </pc:sldMkLst>
      </pc:sldChg>
      <pc:sldChg chg="del">
        <pc:chgData name="Tahseen Saleh" userId="4530f11c45247545" providerId="LiveId" clId="{1D8E300D-F86D-48BD-AF58-4339E198C5DF}" dt="2022-11-02T08:35:12.139" v="790" actId="47"/>
        <pc:sldMkLst>
          <pc:docMk/>
          <pc:sldMk cId="149987167" sldId="644"/>
        </pc:sldMkLst>
      </pc:sldChg>
      <pc:sldChg chg="del">
        <pc:chgData name="Tahseen Saleh" userId="4530f11c45247545" providerId="LiveId" clId="{1D8E300D-F86D-48BD-AF58-4339E198C5DF}" dt="2022-11-02T08:35:12.798" v="793" actId="47"/>
        <pc:sldMkLst>
          <pc:docMk/>
          <pc:sldMk cId="3922459826" sldId="645"/>
        </pc:sldMkLst>
      </pc:sldChg>
      <pc:sldChg chg="del">
        <pc:chgData name="Tahseen Saleh" userId="4530f11c45247545" providerId="LiveId" clId="{1D8E300D-F86D-48BD-AF58-4339E198C5DF}" dt="2022-11-02T08:35:13.518" v="795" actId="47"/>
        <pc:sldMkLst>
          <pc:docMk/>
          <pc:sldMk cId="2163562196" sldId="646"/>
        </pc:sldMkLst>
      </pc:sldChg>
      <pc:sldChg chg="del">
        <pc:chgData name="Tahseen Saleh" userId="4530f11c45247545" providerId="LiveId" clId="{1D8E300D-F86D-48BD-AF58-4339E198C5DF}" dt="2022-11-02T08:35:12.341" v="791" actId="47"/>
        <pc:sldMkLst>
          <pc:docMk/>
          <pc:sldMk cId="2086447430" sldId="647"/>
        </pc:sldMkLst>
      </pc:sldChg>
      <pc:sldChg chg="del">
        <pc:chgData name="Tahseen Saleh" userId="4530f11c45247545" providerId="LiveId" clId="{1D8E300D-F86D-48BD-AF58-4339E198C5DF}" dt="2022-11-02T08:35:12.561" v="792" actId="47"/>
        <pc:sldMkLst>
          <pc:docMk/>
          <pc:sldMk cId="2342699953" sldId="648"/>
        </pc:sldMkLst>
      </pc:sldChg>
      <pc:sldChg chg="del">
        <pc:chgData name="Tahseen Saleh" userId="4530f11c45247545" providerId="LiveId" clId="{1D8E300D-F86D-48BD-AF58-4339E198C5DF}" dt="2022-11-02T08:35:13.316" v="794" actId="47"/>
        <pc:sldMkLst>
          <pc:docMk/>
          <pc:sldMk cId="3422726413" sldId="649"/>
        </pc:sldMkLst>
      </pc:sldChg>
      <pc:sldChg chg="del">
        <pc:chgData name="Tahseen Saleh" userId="4530f11c45247545" providerId="LiveId" clId="{1D8E300D-F86D-48BD-AF58-4339E198C5DF}" dt="2022-11-02T08:35:13.734" v="796" actId="47"/>
        <pc:sldMkLst>
          <pc:docMk/>
          <pc:sldMk cId="3667456833" sldId="651"/>
        </pc:sldMkLst>
      </pc:sldChg>
      <pc:sldChg chg="del">
        <pc:chgData name="Tahseen Saleh" userId="4530f11c45247545" providerId="LiveId" clId="{1D8E300D-F86D-48BD-AF58-4339E198C5DF}" dt="2022-11-02T08:35:16.107" v="804" actId="47"/>
        <pc:sldMkLst>
          <pc:docMk/>
          <pc:sldMk cId="2645970784" sldId="652"/>
        </pc:sldMkLst>
      </pc:sldChg>
      <pc:sldChg chg="del">
        <pc:chgData name="Tahseen Saleh" userId="4530f11c45247545" providerId="LiveId" clId="{1D8E300D-F86D-48BD-AF58-4339E198C5DF}" dt="2022-11-02T08:35:13.946" v="797" actId="47"/>
        <pc:sldMkLst>
          <pc:docMk/>
          <pc:sldMk cId="1658093930" sldId="653"/>
        </pc:sldMkLst>
      </pc:sldChg>
      <pc:sldChg chg="del">
        <pc:chgData name="Tahseen Saleh" userId="4530f11c45247545" providerId="LiveId" clId="{1D8E300D-F86D-48BD-AF58-4339E198C5DF}" dt="2022-11-02T08:35:14.159" v="798" actId="47"/>
        <pc:sldMkLst>
          <pc:docMk/>
          <pc:sldMk cId="1439751759" sldId="654"/>
        </pc:sldMkLst>
      </pc:sldChg>
      <pc:sldChg chg="del">
        <pc:chgData name="Tahseen Saleh" userId="4530f11c45247545" providerId="LiveId" clId="{1D8E300D-F86D-48BD-AF58-4339E198C5DF}" dt="2022-11-02T08:35:14.378" v="799" actId="47"/>
        <pc:sldMkLst>
          <pc:docMk/>
          <pc:sldMk cId="4265736596" sldId="655"/>
        </pc:sldMkLst>
      </pc:sldChg>
      <pc:sldChg chg="del">
        <pc:chgData name="Tahseen Saleh" userId="4530f11c45247545" providerId="LiveId" clId="{1D8E300D-F86D-48BD-AF58-4339E198C5DF}" dt="2022-11-02T08:35:14.592" v="800" actId="47"/>
        <pc:sldMkLst>
          <pc:docMk/>
          <pc:sldMk cId="1471304815" sldId="656"/>
        </pc:sldMkLst>
      </pc:sldChg>
      <pc:sldChg chg="del">
        <pc:chgData name="Tahseen Saleh" userId="4530f11c45247545" providerId="LiveId" clId="{1D8E300D-F86D-48BD-AF58-4339E198C5DF}" dt="2022-11-02T08:35:15.119" v="801" actId="47"/>
        <pc:sldMkLst>
          <pc:docMk/>
          <pc:sldMk cId="3278108273" sldId="657"/>
        </pc:sldMkLst>
      </pc:sldChg>
      <pc:sldChg chg="del">
        <pc:chgData name="Tahseen Saleh" userId="4530f11c45247545" providerId="LiveId" clId="{1D8E300D-F86D-48BD-AF58-4339E198C5DF}" dt="2022-11-02T08:35:15.648" v="802" actId="47"/>
        <pc:sldMkLst>
          <pc:docMk/>
          <pc:sldMk cId="1668037477" sldId="658"/>
        </pc:sldMkLst>
      </pc:sldChg>
      <pc:sldChg chg="del">
        <pc:chgData name="Tahseen Saleh" userId="4530f11c45247545" providerId="LiveId" clId="{1D8E300D-F86D-48BD-AF58-4339E198C5DF}" dt="2022-11-02T08:35:15.880" v="803" actId="47"/>
        <pc:sldMkLst>
          <pc:docMk/>
          <pc:sldMk cId="966962125" sldId="659"/>
        </pc:sldMkLst>
      </pc:sldChg>
      <pc:sldChg chg="del">
        <pc:chgData name="Tahseen Saleh" userId="4530f11c45247545" providerId="LiveId" clId="{1D8E300D-F86D-48BD-AF58-4339E198C5DF}" dt="2022-11-02T08:35:16.325" v="805" actId="47"/>
        <pc:sldMkLst>
          <pc:docMk/>
          <pc:sldMk cId="106115379" sldId="660"/>
        </pc:sldMkLst>
      </pc:sldChg>
      <pc:sldChg chg="del">
        <pc:chgData name="Tahseen Saleh" userId="4530f11c45247545" providerId="LiveId" clId="{1D8E300D-F86D-48BD-AF58-4339E198C5DF}" dt="2022-11-02T08:35:16.571" v="806" actId="47"/>
        <pc:sldMkLst>
          <pc:docMk/>
          <pc:sldMk cId="796981980" sldId="665"/>
        </pc:sldMkLst>
      </pc:sldChg>
      <pc:sldChg chg="del">
        <pc:chgData name="Tahseen Saleh" userId="4530f11c45247545" providerId="LiveId" clId="{1D8E300D-F86D-48BD-AF58-4339E198C5DF}" dt="2022-11-02T08:35:16.825" v="807" actId="47"/>
        <pc:sldMkLst>
          <pc:docMk/>
          <pc:sldMk cId="4200302703" sldId="666"/>
        </pc:sldMkLst>
      </pc:sldChg>
      <pc:sldChg chg="del">
        <pc:chgData name="Tahseen Saleh" userId="4530f11c45247545" providerId="LiveId" clId="{1D8E300D-F86D-48BD-AF58-4339E198C5DF}" dt="2022-11-02T08:35:17.037" v="808" actId="47"/>
        <pc:sldMkLst>
          <pc:docMk/>
          <pc:sldMk cId="1506213595" sldId="667"/>
        </pc:sldMkLst>
      </pc:sldChg>
      <pc:sldChg chg="del">
        <pc:chgData name="Tahseen Saleh" userId="4530f11c45247545" providerId="LiveId" clId="{1D8E300D-F86D-48BD-AF58-4339E198C5DF}" dt="2022-11-02T08:35:17.603" v="809" actId="47"/>
        <pc:sldMkLst>
          <pc:docMk/>
          <pc:sldMk cId="2512165276" sldId="668"/>
        </pc:sldMkLst>
      </pc:sldChg>
      <pc:sldChg chg="del">
        <pc:chgData name="Tahseen Saleh" userId="4530f11c45247545" providerId="LiveId" clId="{1D8E300D-F86D-48BD-AF58-4339E198C5DF}" dt="2022-11-02T08:35:17.869" v="810" actId="47"/>
        <pc:sldMkLst>
          <pc:docMk/>
          <pc:sldMk cId="3631044691" sldId="669"/>
        </pc:sldMkLst>
      </pc:sldChg>
      <pc:sldChg chg="del">
        <pc:chgData name="Tahseen Saleh" userId="4530f11c45247545" providerId="LiveId" clId="{1D8E300D-F86D-48BD-AF58-4339E198C5DF}" dt="2022-11-02T08:35:18.109" v="811" actId="47"/>
        <pc:sldMkLst>
          <pc:docMk/>
          <pc:sldMk cId="325740016" sldId="670"/>
        </pc:sldMkLst>
      </pc:sldChg>
      <pc:sldChg chg="del">
        <pc:chgData name="Tahseen Saleh" userId="4530f11c45247545" providerId="LiveId" clId="{1D8E300D-F86D-48BD-AF58-4339E198C5DF}" dt="2022-11-02T08:35:18.305" v="812" actId="47"/>
        <pc:sldMkLst>
          <pc:docMk/>
          <pc:sldMk cId="541631504" sldId="671"/>
        </pc:sldMkLst>
      </pc:sldChg>
      <pc:sldChg chg="del">
        <pc:chgData name="Tahseen Saleh" userId="4530f11c45247545" providerId="LiveId" clId="{1D8E300D-F86D-48BD-AF58-4339E198C5DF}" dt="2022-11-02T08:35:18.518" v="813" actId="47"/>
        <pc:sldMkLst>
          <pc:docMk/>
          <pc:sldMk cId="295627496" sldId="672"/>
        </pc:sldMkLst>
      </pc:sldChg>
      <pc:sldChg chg="del">
        <pc:chgData name="Tahseen Saleh" userId="4530f11c45247545" providerId="LiveId" clId="{1D8E300D-F86D-48BD-AF58-4339E198C5DF}" dt="2022-11-02T08:35:18.740" v="814" actId="47"/>
        <pc:sldMkLst>
          <pc:docMk/>
          <pc:sldMk cId="578836558" sldId="673"/>
        </pc:sldMkLst>
      </pc:sldChg>
      <pc:sldChg chg="del">
        <pc:chgData name="Tahseen Saleh" userId="4530f11c45247545" providerId="LiveId" clId="{1D8E300D-F86D-48BD-AF58-4339E198C5DF}" dt="2022-11-02T08:35:18.951" v="815" actId="47"/>
        <pc:sldMkLst>
          <pc:docMk/>
          <pc:sldMk cId="3806789770" sldId="674"/>
        </pc:sldMkLst>
      </pc:sldChg>
      <pc:sldChg chg="del">
        <pc:chgData name="Tahseen Saleh" userId="4530f11c45247545" providerId="LiveId" clId="{1D8E300D-F86D-48BD-AF58-4339E198C5DF}" dt="2022-11-02T08:35:19.190" v="816" actId="47"/>
        <pc:sldMkLst>
          <pc:docMk/>
          <pc:sldMk cId="1135055918" sldId="675"/>
        </pc:sldMkLst>
      </pc:sldChg>
      <pc:sldChg chg="del">
        <pc:chgData name="Tahseen Saleh" userId="4530f11c45247545" providerId="LiveId" clId="{1D8E300D-F86D-48BD-AF58-4339E198C5DF}" dt="2022-11-02T08:35:19.379" v="817" actId="47"/>
        <pc:sldMkLst>
          <pc:docMk/>
          <pc:sldMk cId="731487902" sldId="676"/>
        </pc:sldMkLst>
      </pc:sldChg>
      <pc:sldChg chg="del">
        <pc:chgData name="Tahseen Saleh" userId="4530f11c45247545" providerId="LiveId" clId="{1D8E300D-F86D-48BD-AF58-4339E198C5DF}" dt="2022-11-02T08:35:19.702" v="818" actId="47"/>
        <pc:sldMkLst>
          <pc:docMk/>
          <pc:sldMk cId="1391904520" sldId="678"/>
        </pc:sldMkLst>
      </pc:sldChg>
      <pc:sldChg chg="del">
        <pc:chgData name="Tahseen Saleh" userId="4530f11c45247545" providerId="LiveId" clId="{1D8E300D-F86D-48BD-AF58-4339E198C5DF}" dt="2022-11-02T08:35:20.284" v="820" actId="47"/>
        <pc:sldMkLst>
          <pc:docMk/>
          <pc:sldMk cId="718478570" sldId="679"/>
        </pc:sldMkLst>
      </pc:sldChg>
      <pc:sldChg chg="del">
        <pc:chgData name="Tahseen Saleh" userId="4530f11c45247545" providerId="LiveId" clId="{1D8E300D-F86D-48BD-AF58-4339E198C5DF}" dt="2022-11-02T08:35:19.970" v="819" actId="47"/>
        <pc:sldMkLst>
          <pc:docMk/>
          <pc:sldMk cId="547160341" sldId="680"/>
        </pc:sldMkLst>
      </pc:sldChg>
      <pc:sldChg chg="del">
        <pc:chgData name="Tahseen Saleh" userId="4530f11c45247545" providerId="LiveId" clId="{1D8E300D-F86D-48BD-AF58-4339E198C5DF}" dt="2022-11-02T08:35:20.824" v="821" actId="47"/>
        <pc:sldMkLst>
          <pc:docMk/>
          <pc:sldMk cId="1112610114" sldId="681"/>
        </pc:sldMkLst>
      </pc:sldChg>
      <pc:sldChg chg="del">
        <pc:chgData name="Tahseen Saleh" userId="4530f11c45247545" providerId="LiveId" clId="{1D8E300D-F86D-48BD-AF58-4339E198C5DF}" dt="2022-11-02T08:35:21.926" v="824" actId="47"/>
        <pc:sldMkLst>
          <pc:docMk/>
          <pc:sldMk cId="3403063593" sldId="682"/>
        </pc:sldMkLst>
      </pc:sldChg>
      <pc:sldChg chg="del">
        <pc:chgData name="Tahseen Saleh" userId="4530f11c45247545" providerId="LiveId" clId="{1D8E300D-F86D-48BD-AF58-4339E198C5DF}" dt="2022-11-02T08:35:21.499" v="822" actId="47"/>
        <pc:sldMkLst>
          <pc:docMk/>
          <pc:sldMk cId="2953028348" sldId="684"/>
        </pc:sldMkLst>
      </pc:sldChg>
      <pc:sldChg chg="del">
        <pc:chgData name="Tahseen Saleh" userId="4530f11c45247545" providerId="LiveId" clId="{1D8E300D-F86D-48BD-AF58-4339E198C5DF}" dt="2022-11-02T08:35:21.713" v="823" actId="47"/>
        <pc:sldMkLst>
          <pc:docMk/>
          <pc:sldMk cId="1798359973" sldId="685"/>
        </pc:sldMkLst>
      </pc:sldChg>
      <pc:sldChg chg="del">
        <pc:chgData name="Tahseen Saleh" userId="4530f11c45247545" providerId="LiveId" clId="{1D8E300D-F86D-48BD-AF58-4339E198C5DF}" dt="2022-11-02T08:35:22.147" v="825" actId="47"/>
        <pc:sldMkLst>
          <pc:docMk/>
          <pc:sldMk cId="2616314830" sldId="686"/>
        </pc:sldMkLst>
      </pc:sldChg>
      <pc:sldChg chg="del">
        <pc:chgData name="Tahseen Saleh" userId="4530f11c45247545" providerId="LiveId" clId="{1D8E300D-F86D-48BD-AF58-4339E198C5DF}" dt="2022-11-02T08:35:23.051" v="829" actId="47"/>
        <pc:sldMkLst>
          <pc:docMk/>
          <pc:sldMk cId="715323632" sldId="687"/>
        </pc:sldMkLst>
      </pc:sldChg>
      <pc:sldChg chg="del">
        <pc:chgData name="Tahseen Saleh" userId="4530f11c45247545" providerId="LiveId" clId="{1D8E300D-F86D-48BD-AF58-4339E198C5DF}" dt="2022-11-02T08:35:24.334" v="833" actId="47"/>
        <pc:sldMkLst>
          <pc:docMk/>
          <pc:sldMk cId="2869988793" sldId="688"/>
        </pc:sldMkLst>
      </pc:sldChg>
      <pc:sldChg chg="del">
        <pc:chgData name="Tahseen Saleh" userId="4530f11c45247545" providerId="LiveId" clId="{1D8E300D-F86D-48BD-AF58-4339E198C5DF}" dt="2022-11-02T08:35:22.360" v="826" actId="47"/>
        <pc:sldMkLst>
          <pc:docMk/>
          <pc:sldMk cId="4192149824" sldId="689"/>
        </pc:sldMkLst>
      </pc:sldChg>
      <pc:sldChg chg="del">
        <pc:chgData name="Tahseen Saleh" userId="4530f11c45247545" providerId="LiveId" clId="{1D8E300D-F86D-48BD-AF58-4339E198C5DF}" dt="2022-11-02T08:35:22.575" v="827" actId="47"/>
        <pc:sldMkLst>
          <pc:docMk/>
          <pc:sldMk cId="2075904190" sldId="690"/>
        </pc:sldMkLst>
      </pc:sldChg>
      <pc:sldChg chg="del">
        <pc:chgData name="Tahseen Saleh" userId="4530f11c45247545" providerId="LiveId" clId="{1D8E300D-F86D-48BD-AF58-4339E198C5DF}" dt="2022-11-02T08:35:22.787" v="828" actId="47"/>
        <pc:sldMkLst>
          <pc:docMk/>
          <pc:sldMk cId="3330920996" sldId="691"/>
        </pc:sldMkLst>
      </pc:sldChg>
      <pc:sldChg chg="del">
        <pc:chgData name="Tahseen Saleh" userId="4530f11c45247545" providerId="LiveId" clId="{1D8E300D-F86D-48BD-AF58-4339E198C5DF}" dt="2022-11-02T08:35:23.602" v="830" actId="47"/>
        <pc:sldMkLst>
          <pc:docMk/>
          <pc:sldMk cId="2912950779" sldId="692"/>
        </pc:sldMkLst>
      </pc:sldChg>
      <pc:sldChg chg="del">
        <pc:chgData name="Tahseen Saleh" userId="4530f11c45247545" providerId="LiveId" clId="{1D8E300D-F86D-48BD-AF58-4339E198C5DF}" dt="2022-11-02T08:35:23.854" v="831" actId="47"/>
        <pc:sldMkLst>
          <pc:docMk/>
          <pc:sldMk cId="3065385074" sldId="693"/>
        </pc:sldMkLst>
      </pc:sldChg>
      <pc:sldChg chg="del">
        <pc:chgData name="Tahseen Saleh" userId="4530f11c45247545" providerId="LiveId" clId="{1D8E300D-F86D-48BD-AF58-4339E198C5DF}" dt="2022-11-02T08:35:24.064" v="832" actId="47"/>
        <pc:sldMkLst>
          <pc:docMk/>
          <pc:sldMk cId="1141179657" sldId="694"/>
        </pc:sldMkLst>
      </pc:sldChg>
      <pc:sldChg chg="del">
        <pc:chgData name="Tahseen Saleh" userId="4530f11c45247545" providerId="LiveId" clId="{1D8E300D-F86D-48BD-AF58-4339E198C5DF}" dt="2022-11-02T08:35:24.672" v="834" actId="47"/>
        <pc:sldMkLst>
          <pc:docMk/>
          <pc:sldMk cId="792232319" sldId="698"/>
        </pc:sldMkLst>
      </pc:sldChg>
      <pc:sldChg chg="del">
        <pc:chgData name="Tahseen Saleh" userId="4530f11c45247545" providerId="LiveId" clId="{1D8E300D-F86D-48BD-AF58-4339E198C5DF}" dt="2022-11-02T08:26:18.872" v="564" actId="47"/>
        <pc:sldMkLst>
          <pc:docMk/>
          <pc:sldMk cId="2217442967" sldId="719"/>
        </pc:sldMkLst>
      </pc:sldChg>
      <pc:sldChg chg="del">
        <pc:chgData name="Tahseen Saleh" userId="4530f11c45247545" providerId="LiveId" clId="{1D8E300D-F86D-48BD-AF58-4339E198C5DF}" dt="2022-11-02T08:26:19.096" v="569" actId="47"/>
        <pc:sldMkLst>
          <pc:docMk/>
          <pc:sldMk cId="1388582409" sldId="721"/>
        </pc:sldMkLst>
      </pc:sldChg>
      <pc:sldChg chg="del">
        <pc:chgData name="Tahseen Saleh" userId="4530f11c45247545" providerId="LiveId" clId="{1D8E300D-F86D-48BD-AF58-4339E198C5DF}" dt="2022-11-02T08:26:30.867" v="652" actId="47"/>
        <pc:sldMkLst>
          <pc:docMk/>
          <pc:sldMk cId="1850119442" sldId="722"/>
        </pc:sldMkLst>
      </pc:sldChg>
      <pc:sldChg chg="del">
        <pc:chgData name="Tahseen Saleh" userId="4530f11c45247545" providerId="LiveId" clId="{1D8E300D-F86D-48BD-AF58-4339E198C5DF}" dt="2022-11-02T08:26:31.072" v="653" actId="47"/>
        <pc:sldMkLst>
          <pc:docMk/>
          <pc:sldMk cId="3471692015" sldId="920"/>
        </pc:sldMkLst>
      </pc:sldChg>
      <pc:sldChg chg="del">
        <pc:chgData name="Tahseen Saleh" userId="4530f11c45247545" providerId="LiveId" clId="{1D8E300D-F86D-48BD-AF58-4339E198C5DF}" dt="2022-11-02T08:26:31.571" v="654" actId="47"/>
        <pc:sldMkLst>
          <pc:docMk/>
          <pc:sldMk cId="2077139074" sldId="921"/>
        </pc:sldMkLst>
      </pc:sldChg>
      <pc:sldChg chg="del">
        <pc:chgData name="Tahseen Saleh" userId="4530f11c45247545" providerId="LiveId" clId="{1D8E300D-F86D-48BD-AF58-4339E198C5DF}" dt="2022-11-02T08:35:25.729" v="835" actId="47"/>
        <pc:sldMkLst>
          <pc:docMk/>
          <pc:sldMk cId="2644982645" sldId="922"/>
        </pc:sldMkLst>
      </pc:sldChg>
      <pc:sldChg chg="del">
        <pc:chgData name="Tahseen Saleh" userId="4530f11c45247545" providerId="LiveId" clId="{1D8E300D-F86D-48BD-AF58-4339E198C5DF}" dt="2022-11-02T08:35:25.967" v="836" actId="47"/>
        <pc:sldMkLst>
          <pc:docMk/>
          <pc:sldMk cId="3809332170" sldId="923"/>
        </pc:sldMkLst>
      </pc:sldChg>
      <pc:sldChg chg="del">
        <pc:chgData name="Tahseen Saleh" userId="4530f11c45247545" providerId="LiveId" clId="{1D8E300D-F86D-48BD-AF58-4339E198C5DF}" dt="2022-11-02T08:35:26.406" v="837" actId="47"/>
        <pc:sldMkLst>
          <pc:docMk/>
          <pc:sldMk cId="2012563641" sldId="924"/>
        </pc:sldMkLst>
      </pc:sldChg>
      <pc:sldChg chg="del">
        <pc:chgData name="Tahseen Saleh" userId="4530f11c45247545" providerId="LiveId" clId="{1D8E300D-F86D-48BD-AF58-4339E198C5DF}" dt="2022-11-02T08:35:26.630" v="838" actId="47"/>
        <pc:sldMkLst>
          <pc:docMk/>
          <pc:sldMk cId="537182725" sldId="925"/>
        </pc:sldMkLst>
      </pc:sldChg>
      <pc:sldChg chg="del">
        <pc:chgData name="Tahseen Saleh" userId="4530f11c45247545" providerId="LiveId" clId="{1D8E300D-F86D-48BD-AF58-4339E198C5DF}" dt="2022-11-02T08:35:26.926" v="839" actId="47"/>
        <pc:sldMkLst>
          <pc:docMk/>
          <pc:sldMk cId="1792742936" sldId="927"/>
        </pc:sldMkLst>
      </pc:sldChg>
      <pc:sldChg chg="del">
        <pc:chgData name="Tahseen Saleh" userId="4530f11c45247545" providerId="LiveId" clId="{1D8E300D-F86D-48BD-AF58-4339E198C5DF}" dt="2022-11-02T08:35:27.186" v="840" actId="47"/>
        <pc:sldMkLst>
          <pc:docMk/>
          <pc:sldMk cId="2086919883" sldId="928"/>
        </pc:sldMkLst>
      </pc:sldChg>
      <pc:sldChg chg="del">
        <pc:chgData name="Tahseen Saleh" userId="4530f11c45247545" providerId="LiveId" clId="{1D8E300D-F86D-48BD-AF58-4339E198C5DF}" dt="2022-11-02T08:35:27.401" v="841" actId="47"/>
        <pc:sldMkLst>
          <pc:docMk/>
          <pc:sldMk cId="2873348664" sldId="929"/>
        </pc:sldMkLst>
      </pc:sldChg>
      <pc:sldChg chg="del">
        <pc:chgData name="Tahseen Saleh" userId="4530f11c45247545" providerId="LiveId" clId="{1D8E300D-F86D-48BD-AF58-4339E198C5DF}" dt="2022-11-02T08:35:28.317" v="844" actId="47"/>
        <pc:sldMkLst>
          <pc:docMk/>
          <pc:sldMk cId="887308779" sldId="930"/>
        </pc:sldMkLst>
      </pc:sldChg>
      <pc:sldChg chg="del">
        <pc:chgData name="Tahseen Saleh" userId="4530f11c45247545" providerId="LiveId" clId="{1D8E300D-F86D-48BD-AF58-4339E198C5DF}" dt="2022-11-02T08:35:27.640" v="842" actId="47"/>
        <pc:sldMkLst>
          <pc:docMk/>
          <pc:sldMk cId="2101547980" sldId="931"/>
        </pc:sldMkLst>
      </pc:sldChg>
      <pc:sldChg chg="del">
        <pc:chgData name="Tahseen Saleh" userId="4530f11c45247545" providerId="LiveId" clId="{1D8E300D-F86D-48BD-AF58-4339E198C5DF}" dt="2022-11-02T08:35:27.965" v="843" actId="47"/>
        <pc:sldMkLst>
          <pc:docMk/>
          <pc:sldMk cId="3411641823" sldId="932"/>
        </pc:sldMkLst>
      </pc:sldChg>
      <pc:sldChg chg="del">
        <pc:chgData name="Tahseen Saleh" userId="4530f11c45247545" providerId="LiveId" clId="{1D8E300D-F86D-48BD-AF58-4339E198C5DF}" dt="2022-11-02T08:35:28.639" v="845" actId="47"/>
        <pc:sldMkLst>
          <pc:docMk/>
          <pc:sldMk cId="209639072" sldId="934"/>
        </pc:sldMkLst>
      </pc:sldChg>
      <pc:sldChg chg="del">
        <pc:chgData name="Tahseen Saleh" userId="4530f11c45247545" providerId="LiveId" clId="{1D8E300D-F86D-48BD-AF58-4339E198C5DF}" dt="2022-11-02T08:35:29.604" v="846" actId="47"/>
        <pc:sldMkLst>
          <pc:docMk/>
          <pc:sldMk cId="2404119156" sldId="935"/>
        </pc:sldMkLst>
      </pc:sldChg>
      <pc:sldChg chg="del">
        <pc:chgData name="Tahseen Saleh" userId="4530f11c45247545" providerId="LiveId" clId="{1D8E300D-F86D-48BD-AF58-4339E198C5DF}" dt="2022-11-02T08:35:29.899" v="847" actId="47"/>
        <pc:sldMkLst>
          <pc:docMk/>
          <pc:sldMk cId="3722710151" sldId="936"/>
        </pc:sldMkLst>
      </pc:sldChg>
      <pc:sldChg chg="del">
        <pc:chgData name="Tahseen Saleh" userId="4530f11c45247545" providerId="LiveId" clId="{1D8E300D-F86D-48BD-AF58-4339E198C5DF}" dt="2022-11-02T08:35:30.453" v="848" actId="47"/>
        <pc:sldMkLst>
          <pc:docMk/>
          <pc:sldMk cId="2527941332" sldId="937"/>
        </pc:sldMkLst>
      </pc:sldChg>
      <pc:sldChg chg="modSp add mod">
        <pc:chgData name="Tahseen Saleh" userId="4530f11c45247545" providerId="LiveId" clId="{1D8E300D-F86D-48BD-AF58-4339E198C5DF}" dt="2022-11-02T08:26:01.675" v="550" actId="313"/>
        <pc:sldMkLst>
          <pc:docMk/>
          <pc:sldMk cId="3138960326" sldId="938"/>
        </pc:sldMkLst>
        <pc:spChg chg="mod">
          <ac:chgData name="Tahseen Saleh" userId="4530f11c45247545" providerId="LiveId" clId="{1D8E300D-F86D-48BD-AF58-4339E198C5DF}" dt="2022-11-02T08:25:09.155" v="436" actId="20577"/>
          <ac:spMkLst>
            <pc:docMk/>
            <pc:sldMk cId="3138960326" sldId="938"/>
            <ac:spMk id="2" creationId="{00000000-0000-0000-0000-000000000000}"/>
          </ac:spMkLst>
        </pc:spChg>
        <pc:spChg chg="mod">
          <ac:chgData name="Tahseen Saleh" userId="4530f11c45247545" providerId="LiveId" clId="{1D8E300D-F86D-48BD-AF58-4339E198C5DF}" dt="2022-11-02T08:26:01.675" v="550" actId="313"/>
          <ac:spMkLst>
            <pc:docMk/>
            <pc:sldMk cId="3138960326" sldId="938"/>
            <ac:spMk id="7" creationId="{CDB7010D-7B05-06CA-2369-49601C76E6D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48F056-2E8D-4D34-8388-D006C9D3BDE7}" type="datetimeFigureOut">
              <a:rPr lang="en-US" smtClean="0"/>
              <a:pPr/>
              <a:t>11/2/2022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9DB1D9-89B5-4A33-B4A3-D69E9408A89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D361C-348B-4616-A421-CCD4048A556E}" type="datetimeFigureOut">
              <a:rPr lang="en-US" smtClean="0"/>
              <a:pPr/>
              <a:t>11/2/2022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250FC-835A-4921-A276-1CA26214A4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7724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ABE56F6-A8FC-4436-B4CD-1D3FD2E2B70C}" type="datetime1">
              <a:rPr lang="en-US" smtClean="0"/>
              <a:t>11/2/2022</a:t>
            </a:fld>
            <a:endParaRPr lang="en-US"/>
          </a:p>
        </p:txBody>
      </p:sp>
      <p:sp>
        <p:nvSpPr>
          <p:cNvPr id="19" name="Footer Placeholder 18"/>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27" name="Slide Number Placeholder 26"/>
          <p:cNvSpPr>
            <a:spLocks noGrp="1"/>
          </p:cNvSpPr>
          <p:nvPr>
            <p:ph type="sldNum" sz="quarter" idx="12"/>
          </p:nvPr>
        </p:nvSpPr>
        <p:spPr/>
        <p:txBody>
          <a:bodyPr/>
          <a:lstStyle/>
          <a:p>
            <a:fld id="{914B343B-1EC6-4AC2-830B-621DF842CC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3E765C-21EF-4607-9B57-BE87ADF0FEB9}" type="datetime1">
              <a:rPr lang="en-US" smtClean="0"/>
              <a:t>11/2/2022</a:t>
            </a:fld>
            <a:endParaRPr lang="en-US"/>
          </a:p>
        </p:txBody>
      </p:sp>
      <p:sp>
        <p:nvSpPr>
          <p:cNvPr id="5" name="Footer Placeholder 4"/>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6" name="Slide Number Placeholder 5"/>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78AA76-9EA4-4AC5-AABB-C098B271B02E}" type="datetime1">
              <a:rPr lang="en-US" smtClean="0"/>
              <a:t>11/2/2022</a:t>
            </a:fld>
            <a:endParaRPr lang="en-US"/>
          </a:p>
        </p:txBody>
      </p:sp>
      <p:sp>
        <p:nvSpPr>
          <p:cNvPr id="5" name="Footer Placeholder 4"/>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6" name="Slide Number Placeholder 5"/>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BC1121-0A93-45B6-91F3-036DD034D95E}" type="datetime1">
              <a:rPr lang="en-US" smtClean="0"/>
              <a:t>11/2/2022</a:t>
            </a:fld>
            <a:endParaRPr lang="en-US"/>
          </a:p>
        </p:txBody>
      </p:sp>
      <p:sp>
        <p:nvSpPr>
          <p:cNvPr id="5" name="Footer Placeholder 4"/>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6" name="Slide Number Placeholder 5"/>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14A7A82-FBFF-4D9E-838B-0C06E11B86B3}" type="datetime1">
              <a:rPr lang="en-US" smtClean="0"/>
              <a:t>11/2/2022</a:t>
            </a:fld>
            <a:endParaRPr lang="en-US"/>
          </a:p>
        </p:txBody>
      </p:sp>
      <p:sp>
        <p:nvSpPr>
          <p:cNvPr id="5" name="Footer Placeholder 4"/>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6" name="Slide Number Placeholder 5"/>
          <p:cNvSpPr>
            <a:spLocks noGrp="1"/>
          </p:cNvSpPr>
          <p:nvPr>
            <p:ph type="sldNum" sz="quarter" idx="12"/>
          </p:nvPr>
        </p:nvSpPr>
        <p:spPr/>
        <p:txBody>
          <a:bodyPr/>
          <a:lstStyle/>
          <a:p>
            <a:fld id="{914B343B-1EC6-4AC2-830B-621DF842CC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A0D349-02F2-4C9B-B384-6A7BB8F45E42}" type="datetime1">
              <a:rPr lang="en-US" smtClean="0"/>
              <a:t>11/2/2022</a:t>
            </a:fld>
            <a:endParaRPr lang="en-US"/>
          </a:p>
        </p:txBody>
      </p:sp>
      <p:sp>
        <p:nvSpPr>
          <p:cNvPr id="6" name="Footer Placeholder 5"/>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7" name="Slide Number Placeholder 6"/>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1433034-853E-42F1-89F5-185F6A70E8D6}" type="datetime1">
              <a:rPr lang="en-US" smtClean="0"/>
              <a:t>11/2/2022</a:t>
            </a:fld>
            <a:endParaRPr lang="en-US"/>
          </a:p>
        </p:txBody>
      </p:sp>
      <p:sp>
        <p:nvSpPr>
          <p:cNvPr id="8" name="Footer Placeholder 7"/>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9" name="Slide Number Placeholder 8"/>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75E1C7E-F96E-4CC1-AB2F-3DEDF84FA761}" type="datetime1">
              <a:rPr lang="en-US" smtClean="0"/>
              <a:t>11/2/2022</a:t>
            </a:fld>
            <a:endParaRPr lang="en-US"/>
          </a:p>
        </p:txBody>
      </p:sp>
      <p:sp>
        <p:nvSpPr>
          <p:cNvPr id="4" name="Footer Placeholder 3"/>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5" name="Slide Number Placeholder 4"/>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D4607-DB9C-419A-A091-E97524A0060B}" type="datetime1">
              <a:rPr lang="en-US" smtClean="0"/>
              <a:t>11/2/2022</a:t>
            </a:fld>
            <a:endParaRPr lang="en-US"/>
          </a:p>
        </p:txBody>
      </p:sp>
      <p:sp>
        <p:nvSpPr>
          <p:cNvPr id="3" name="Footer Placeholder 2"/>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4" name="Slide Number Placeholder 3"/>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AB28E35-3F32-47D9-9FA0-BAA568339680}" type="datetime1">
              <a:rPr lang="en-US" smtClean="0"/>
              <a:t>11/2/2022</a:t>
            </a:fld>
            <a:endParaRPr lang="en-US"/>
          </a:p>
        </p:txBody>
      </p:sp>
      <p:sp>
        <p:nvSpPr>
          <p:cNvPr id="6" name="Footer Placeholder 5"/>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7" name="Slide Number Placeholder 6"/>
          <p:cNvSpPr>
            <a:spLocks noGrp="1"/>
          </p:cNvSpPr>
          <p:nvPr>
            <p:ph type="sldNum" sz="quarter" idx="12"/>
          </p:nvPr>
        </p:nvSpPr>
        <p:spPr/>
        <p:txBody>
          <a:bodyPr/>
          <a:lstStyle/>
          <a:p>
            <a:fld id="{914B343B-1EC6-4AC2-830B-621DF842C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0157D2-8DBF-4E06-85CD-6894D24DA902}" type="datetime1">
              <a:rPr lang="en-US" smtClean="0"/>
              <a:t>11/2/2022</a:t>
            </a:fld>
            <a:endParaRPr lang="en-US"/>
          </a:p>
        </p:txBody>
      </p:sp>
      <p:sp>
        <p:nvSpPr>
          <p:cNvPr id="6" name="Footer Placeholder 5"/>
          <p:cNvSpPr>
            <a:spLocks noGrp="1"/>
          </p:cNvSpPr>
          <p:nvPr>
            <p:ph type="ftr" sz="quarter" idx="11"/>
          </p:nvPr>
        </p:nvSpPr>
        <p:spPr/>
        <p:txBody>
          <a:body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14B343B-1EC6-4AC2-830B-621DF842CCD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B544A5-32DD-46C5-A8F7-C52640DC0BD0}" type="datetime1">
              <a:rPr lang="en-US" smtClean="0"/>
              <a:t>11/2/2022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JO"/>
              <a:t>التحكيم في منازعات العقود الهندسية      -     وزارة المياه و الري – و برنامج المعونة الأمريكية        -     عمان / الأردن       20، 21 و 23 ماري 2022</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4B343B-1EC6-4AC2-830B-621DF842CCD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tahseen@olamanagemen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1"/>
            <a:ext cx="7772400" cy="1981200"/>
          </a:xfrm>
        </p:spPr>
        <p:txBody>
          <a:bodyPr anchor="ctr">
            <a:normAutofit/>
          </a:bodyPr>
          <a:lstStyle/>
          <a:p>
            <a:pPr algn="ctr"/>
            <a:r>
              <a:rPr lang="ar-JO" sz="6000" dirty="0"/>
              <a:t>حماية و تطوير الاستثمار العقاري الوقفي في مدينة القدس </a:t>
            </a:r>
            <a:endParaRPr lang="en-US" sz="4800" dirty="0"/>
          </a:p>
        </p:txBody>
      </p:sp>
      <p:sp>
        <p:nvSpPr>
          <p:cNvPr id="3" name="Subtitle 2"/>
          <p:cNvSpPr>
            <a:spLocks noGrp="1"/>
          </p:cNvSpPr>
          <p:nvPr>
            <p:ph type="subTitle" idx="1"/>
          </p:nvPr>
        </p:nvSpPr>
        <p:spPr>
          <a:xfrm>
            <a:off x="1219200" y="4800600"/>
            <a:ext cx="6400800" cy="1219200"/>
          </a:xfrm>
        </p:spPr>
        <p:txBody>
          <a:bodyPr>
            <a:normAutofit/>
          </a:bodyPr>
          <a:lstStyle/>
          <a:p>
            <a:pPr algn="ctr"/>
            <a:r>
              <a:rPr lang="ar-JO" sz="4800" dirty="0"/>
              <a:t>تحسين صالح</a:t>
            </a:r>
            <a:endParaRPr lang="en-US" sz="4800" dirty="0">
              <a:solidFill>
                <a:schemeClr val="accent1">
                  <a:lumMod val="50000"/>
                </a:schemeClr>
              </a:solidFill>
            </a:endParaRPr>
          </a:p>
        </p:txBody>
      </p:sp>
      <p:sp>
        <p:nvSpPr>
          <p:cNvPr id="6" name="Title 1"/>
          <p:cNvSpPr txBox="1">
            <a:spLocks/>
          </p:cNvSpPr>
          <p:nvPr/>
        </p:nvSpPr>
        <p:spPr>
          <a:xfrm>
            <a:off x="838200" y="2819400"/>
            <a:ext cx="7772400" cy="1905000"/>
          </a:xfrm>
          <a:prstGeom prst="rect">
            <a:avLst/>
          </a:prstGeom>
          <a:ln>
            <a:noFill/>
          </a:ln>
        </p:spPr>
        <p:txBody>
          <a:bodyPr vert="horz" lIns="0" tIns="0" rIns="18288" bIns="0" anchor="ctr">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endParaRPr lang="en-US" sz="4800" dirty="0">
              <a:solidFill>
                <a:schemeClr val="accent6">
                  <a:lumMod val="75000"/>
                </a:schemeClr>
              </a:solidFill>
            </a:endParaRPr>
          </a:p>
        </p:txBody>
      </p:sp>
      <p:sp>
        <p:nvSpPr>
          <p:cNvPr id="4" name="Slide Number Placeholder 3">
            <a:extLst>
              <a:ext uri="{FF2B5EF4-FFF2-40B4-BE49-F238E27FC236}">
                <a16:creationId xmlns:a16="http://schemas.microsoft.com/office/drawing/2014/main" id="{22BE7A63-C2EF-48A9-AF58-972ECEECB6B0}"/>
              </a:ext>
            </a:extLst>
          </p:cNvPr>
          <p:cNvSpPr>
            <a:spLocks noGrp="1"/>
          </p:cNvSpPr>
          <p:nvPr>
            <p:ph type="sldNum" sz="quarter" idx="12"/>
          </p:nvPr>
        </p:nvSpPr>
        <p:spPr/>
        <p:txBody>
          <a:bodyPr/>
          <a:lstStyle/>
          <a:p>
            <a:fld id="{914B343B-1EC6-4AC2-830B-621DF842CCD8}" type="slidenum">
              <a:rPr lang="en-US" smtClean="0"/>
              <a:pPr/>
              <a:t>1</a:t>
            </a:fld>
            <a:endParaRPr lang="en-US"/>
          </a:p>
        </p:txBody>
      </p:sp>
      <p:sp>
        <p:nvSpPr>
          <p:cNvPr id="5" name="Footer Placeholder 4">
            <a:extLst>
              <a:ext uri="{FF2B5EF4-FFF2-40B4-BE49-F238E27FC236}">
                <a16:creationId xmlns:a16="http://schemas.microsoft.com/office/drawing/2014/main" id="{1A2F93CB-5405-4334-98C3-B1D7C0200DEB}"/>
              </a:ext>
            </a:extLst>
          </p:cNvPr>
          <p:cNvSpPr>
            <a:spLocks noGrp="1"/>
          </p:cNvSpPr>
          <p:nvPr>
            <p:ph type="ftr" sz="quarter" idx="11"/>
          </p:nvPr>
        </p:nvSpPr>
        <p:spPr>
          <a:xfrm>
            <a:off x="685800" y="6356350"/>
            <a:ext cx="7162800" cy="365125"/>
          </a:xfrm>
        </p:spPr>
        <p:txBody>
          <a:bodyPr/>
          <a:lstStyle/>
          <a:p>
            <a:pPr algn="ctr"/>
            <a:r>
              <a:rPr lang="ar-JO" dirty="0"/>
              <a:t>التحكيم في منازعات العقود الهندسية      -     وزارة المياه و الري – و برنامج المعونة الأمريكية        -     عمان / الأردن       20، 21 و 23 مارس 2022</a:t>
            </a:r>
            <a:endParaRPr lang="en-US" dirty="0"/>
          </a:p>
        </p:txBody>
      </p:sp>
      <p:sp>
        <p:nvSpPr>
          <p:cNvPr id="7" name="Title 1">
            <a:extLst>
              <a:ext uri="{FF2B5EF4-FFF2-40B4-BE49-F238E27FC236}">
                <a16:creationId xmlns:a16="http://schemas.microsoft.com/office/drawing/2014/main" id="{CDB7010D-7B05-06CA-2369-49601C76E6DF}"/>
              </a:ext>
            </a:extLst>
          </p:cNvPr>
          <p:cNvSpPr txBox="1">
            <a:spLocks/>
          </p:cNvSpPr>
          <p:nvPr/>
        </p:nvSpPr>
        <p:spPr>
          <a:xfrm>
            <a:off x="114300" y="2994025"/>
            <a:ext cx="8915400" cy="1981200"/>
          </a:xfrm>
          <a:prstGeom prst="rect">
            <a:avLst/>
          </a:prstGeom>
          <a:ln>
            <a:noFill/>
          </a:ln>
        </p:spPr>
        <p:txBody>
          <a:bodyPr vert="horz" lIns="0" tIns="0" rIns="18288" bIns="0" anchor="ctr">
            <a:normAutofit fontScale="85000" lnSpcReduction="1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CA" sz="6000" dirty="0"/>
              <a:t>Protecting Islamic and Christian Cultural Heritage in Jerusalem </a:t>
            </a:r>
            <a:endParaRPr lang="en-US" sz="4800"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a:bodyPr>
          <a:lstStyle/>
          <a:p>
            <a:pPr lvl="1" algn="r" rtl="1"/>
            <a:r>
              <a:rPr lang="ar-JO" sz="3600" b="1" dirty="0">
                <a:solidFill>
                  <a:srgbClr val="00B0F0"/>
                </a:solidFill>
                <a:latin typeface="Arial" panose="020B0604020202020204" pitchFamily="34" charset="0"/>
                <a:cs typeface="Arial" panose="020B0604020202020204" pitchFamily="34" charset="0"/>
              </a:rPr>
              <a:t>الوساطة </a:t>
            </a:r>
            <a:r>
              <a:rPr lang="en-US" sz="3600" b="1" dirty="0">
                <a:solidFill>
                  <a:srgbClr val="00B0F0"/>
                </a:solidFill>
                <a:latin typeface="Arial" panose="020B0604020202020204" pitchFamily="34" charset="0"/>
                <a:cs typeface="Arial" panose="020B0604020202020204" pitchFamily="34" charset="0"/>
              </a:rPr>
              <a:t>Mediation </a:t>
            </a:r>
            <a:endParaRPr lang="ar-JO" sz="3600" b="1" dirty="0">
              <a:solidFill>
                <a:srgbClr val="00B0F0"/>
              </a:solidFill>
              <a:latin typeface="Arial" panose="020B0604020202020204" pitchFamily="34" charset="0"/>
              <a:cs typeface="Arial" panose="020B0604020202020204" pitchFamily="34" charset="0"/>
            </a:endParaRPr>
          </a:p>
          <a:p>
            <a:pPr lvl="1" algn="r" rtl="1"/>
            <a:endParaRPr lang="ar-JO" dirty="0"/>
          </a:p>
          <a:p>
            <a:pPr lvl="1" algn="r" rtl="1"/>
            <a:r>
              <a:rPr lang="ar-JO" dirty="0"/>
              <a:t>وهذه العملية خاصة وسرية، يمكن أن يكون لها مظلة قانونية. وعادة ما تكون المشاركة طوعية،</a:t>
            </a:r>
          </a:p>
          <a:p>
            <a:pPr lvl="1" algn="r" rtl="1"/>
            <a:r>
              <a:rPr lang="ar-JO" dirty="0"/>
              <a:t>تستغرق عملية الوساطة عادة وقتا أقل بكثير من ذلك الوقت المستغرق من خلال القنوات القانونية ،</a:t>
            </a:r>
          </a:p>
          <a:p>
            <a:pPr lvl="1" algn="r" rtl="1"/>
            <a:r>
              <a:rPr lang="ar-JO" dirty="0"/>
              <a:t>ويجوز للوسيط تحصيل رسوم أو أتعاب و في هذه الحالة يقوم الوسيط بأخذ أتعابه بغض النظر عن نجاح عملية الوساطة.</a:t>
            </a:r>
          </a:p>
        </p:txBody>
      </p:sp>
      <p:sp>
        <p:nvSpPr>
          <p:cNvPr id="4" name="Footer Placeholder 3"/>
          <p:cNvSpPr>
            <a:spLocks noGrp="1"/>
          </p:cNvSpPr>
          <p:nvPr>
            <p:ph type="ftr" sz="quarter" idx="11"/>
          </p:nvPr>
        </p:nvSpPr>
        <p:spPr>
          <a:xfrm>
            <a:off x="2895600" y="6324600"/>
            <a:ext cx="40386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10</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393790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a:bodyPr>
          <a:lstStyle/>
          <a:p>
            <a:pPr lvl="1" algn="r" rtl="1"/>
            <a:r>
              <a:rPr lang="ar-JO" sz="3600" b="1" dirty="0">
                <a:solidFill>
                  <a:srgbClr val="00B0F0"/>
                </a:solidFill>
                <a:latin typeface="Arial" panose="020B0604020202020204" pitchFamily="34" charset="0"/>
                <a:cs typeface="Arial" panose="020B0604020202020204" pitchFamily="34" charset="0"/>
              </a:rPr>
              <a:t>الوساطة </a:t>
            </a:r>
            <a:r>
              <a:rPr lang="en-US" sz="3600" b="1" dirty="0">
                <a:solidFill>
                  <a:srgbClr val="00B0F0"/>
                </a:solidFill>
                <a:latin typeface="Arial" panose="020B0604020202020204" pitchFamily="34" charset="0"/>
                <a:cs typeface="Arial" panose="020B0604020202020204" pitchFamily="34" charset="0"/>
              </a:rPr>
              <a:t>Mediation </a:t>
            </a:r>
            <a:endParaRPr lang="ar-JO" sz="3600" b="1" dirty="0">
              <a:solidFill>
                <a:srgbClr val="00B0F0"/>
              </a:solidFill>
              <a:latin typeface="Arial" panose="020B0604020202020204" pitchFamily="34" charset="0"/>
              <a:cs typeface="Arial" panose="020B0604020202020204" pitchFamily="34" charset="0"/>
            </a:endParaRPr>
          </a:p>
          <a:p>
            <a:pPr lvl="1" algn="r" rtl="1"/>
            <a:endParaRPr lang="ar-JO" dirty="0"/>
          </a:p>
          <a:p>
            <a:pPr lvl="1" algn="r" rtl="1"/>
            <a:r>
              <a:rPr lang="ar-JO" dirty="0"/>
              <a:t>ويتم تدريب الوسطاء على العمل تحت الضغط و في المواقف الصعبة. ويساعد الوسيط الأطراف على التفكير "خارج الصندوق" من أجل إيجاد حلول ممكنة للنزاع،</a:t>
            </a:r>
          </a:p>
          <a:p>
            <a:pPr lvl="1" algn="r" rtl="1"/>
            <a:r>
              <a:rPr lang="ar-JO" dirty="0"/>
              <a:t>وعادة ما تكون الأطراف في الوساطة على استعداد للعمل بشكل متبادل من أجل التوصل إلى حل.</a:t>
            </a:r>
          </a:p>
          <a:p>
            <a:pPr lvl="1" algn="r" rtl="1"/>
            <a:r>
              <a:rPr lang="ar-JO" dirty="0"/>
              <a:t>وليس للوسيط سلطة لتقرير نتيجة النزاع</a:t>
            </a:r>
          </a:p>
          <a:p>
            <a:pPr marL="667512" lvl="2" indent="0" algn="r" rtl="1">
              <a:buNone/>
            </a:pPr>
            <a:r>
              <a:rPr lang="ar-JO" dirty="0"/>
              <a:t>.</a:t>
            </a:r>
          </a:p>
        </p:txBody>
      </p:sp>
      <p:sp>
        <p:nvSpPr>
          <p:cNvPr id="4" name="Footer Placeholder 3"/>
          <p:cNvSpPr>
            <a:spLocks noGrp="1"/>
          </p:cNvSpPr>
          <p:nvPr>
            <p:ph type="ftr" sz="quarter" idx="11"/>
          </p:nvPr>
        </p:nvSpPr>
        <p:spPr>
          <a:xfrm>
            <a:off x="2895600" y="6324600"/>
            <a:ext cx="41148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11</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28764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a:bodyPr>
          <a:lstStyle/>
          <a:p>
            <a:pPr lvl="1" algn="r" rtl="1"/>
            <a:r>
              <a:rPr lang="ar-JO" sz="3600" b="1" dirty="0">
                <a:solidFill>
                  <a:srgbClr val="00B0F0"/>
                </a:solidFill>
                <a:latin typeface="Arial" panose="020B0604020202020204" pitchFamily="34" charset="0"/>
                <a:cs typeface="Arial" panose="020B0604020202020204" pitchFamily="34" charset="0"/>
              </a:rPr>
              <a:t>التوفيق </a:t>
            </a:r>
            <a:r>
              <a:rPr lang="en-US" sz="3600" b="1" dirty="0">
                <a:solidFill>
                  <a:srgbClr val="00B0F0"/>
                </a:solidFill>
                <a:latin typeface="Arial" panose="020B0604020202020204" pitchFamily="34" charset="0"/>
                <a:cs typeface="Arial" panose="020B0604020202020204" pitchFamily="34" charset="0"/>
              </a:rPr>
              <a:t>Conciliation </a:t>
            </a:r>
            <a:endParaRPr lang="ar-JO" sz="3600" b="1" dirty="0">
              <a:solidFill>
                <a:srgbClr val="00B0F0"/>
              </a:solidFill>
              <a:latin typeface="Arial" panose="020B0604020202020204" pitchFamily="34" charset="0"/>
              <a:cs typeface="Arial" panose="020B0604020202020204" pitchFamily="34" charset="0"/>
            </a:endParaRPr>
          </a:p>
          <a:p>
            <a:pPr lvl="1" algn="r" rtl="1"/>
            <a:endParaRPr lang="ar-JO" dirty="0"/>
          </a:p>
          <a:p>
            <a:pPr lvl="1" algn="r" rtl="1"/>
            <a:r>
              <a:rPr lang="ar-JO" dirty="0"/>
              <a:t>كل من الوساطة والتوفيق أقل تكلفة وأسرع من التحكيم والتقاضي، إلا أن الوسيط أو الموفق غير مخولين باتخاذ قرار ملزم كما هو الحال في التحكيم.</a:t>
            </a:r>
          </a:p>
          <a:p>
            <a:pPr lvl="1" algn="r" rtl="1"/>
            <a:r>
              <a:rPr lang="ar-JO" dirty="0"/>
              <a:t>والتوفيق عملية رسمية أكثر من الوساطة، ويمكن أن تنطوي عموما على إشراك الممثلين القانونيين، مما يجعلها أكثر تكلفة من الوساطة.</a:t>
            </a:r>
          </a:p>
          <a:p>
            <a:pPr lvl="1" algn="r" rtl="1"/>
            <a:r>
              <a:rPr lang="ar-JO" dirty="0"/>
              <a:t>وإذا لم يتم التوصل إلى حل ودي، فإن على الموفق واجب محاولة إقناع الأطراف المختلفة بقبول حله الخاص للنزاع،</a:t>
            </a:r>
          </a:p>
        </p:txBody>
      </p:sp>
      <p:sp>
        <p:nvSpPr>
          <p:cNvPr id="4" name="Footer Placeholder 3"/>
          <p:cNvSpPr>
            <a:spLocks noGrp="1"/>
          </p:cNvSpPr>
          <p:nvPr>
            <p:ph type="ftr" sz="quarter" idx="11"/>
          </p:nvPr>
        </p:nvSpPr>
        <p:spPr>
          <a:xfrm>
            <a:off x="2895600" y="6324600"/>
            <a:ext cx="41148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12</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95104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a:bodyPr>
          <a:lstStyle/>
          <a:p>
            <a:pPr lvl="1" algn="r" rtl="1"/>
            <a:r>
              <a:rPr lang="ar-JO" sz="3600" b="1" dirty="0">
                <a:solidFill>
                  <a:srgbClr val="00B0F0"/>
                </a:solidFill>
                <a:latin typeface="Arial" panose="020B0604020202020204" pitchFamily="34" charset="0"/>
                <a:cs typeface="Arial" panose="020B0604020202020204" pitchFamily="34" charset="0"/>
              </a:rPr>
              <a:t> التوفيق </a:t>
            </a:r>
            <a:r>
              <a:rPr lang="en-US" sz="3600" b="1" dirty="0">
                <a:solidFill>
                  <a:srgbClr val="00B0F0"/>
                </a:solidFill>
                <a:latin typeface="Arial" panose="020B0604020202020204" pitchFamily="34" charset="0"/>
                <a:cs typeface="Arial" panose="020B0604020202020204" pitchFamily="34" charset="0"/>
              </a:rPr>
              <a:t>Conciliation </a:t>
            </a:r>
            <a:endParaRPr lang="ar-JO" sz="3600" b="1" dirty="0">
              <a:solidFill>
                <a:srgbClr val="00B0F0"/>
              </a:solidFill>
              <a:latin typeface="Arial" panose="020B0604020202020204" pitchFamily="34" charset="0"/>
              <a:cs typeface="Arial" panose="020B0604020202020204" pitchFamily="34" charset="0"/>
            </a:endParaRPr>
          </a:p>
          <a:p>
            <a:pPr lvl="1" algn="r" rtl="1"/>
            <a:endParaRPr lang="ar-JO" dirty="0"/>
          </a:p>
          <a:p>
            <a:pPr lvl="1" algn="r" rtl="1"/>
            <a:r>
              <a:rPr lang="ar-JO" dirty="0"/>
              <a:t>يجتمع الموفق مع الطرفين كل على حدة في محاولة لحل خلافاتهما.</a:t>
            </a:r>
          </a:p>
          <a:p>
            <a:pPr lvl="1" algn="r" rtl="1"/>
            <a:r>
              <a:rPr lang="ar-JO" dirty="0"/>
              <a:t>و يقوم بذلك عن طريق خفض التوترات وتحسين الاتصالات وتفسير المسائل وتقديم المساعدة التقنية واستكشاف الحلول الممكنة والتوصل إلى تسوية عن طريق التفاوض</a:t>
            </a:r>
          </a:p>
          <a:p>
            <a:pPr lvl="1" algn="r" rtl="1"/>
            <a:r>
              <a:rPr lang="ar-JO" dirty="0"/>
              <a:t>والهدف الرئيسي للتوفيق، في معظم الأحيان، هو التوفيق عن طريق التماس تنازلات</a:t>
            </a:r>
            <a:endParaRPr lang="ar-JO" dirty="0">
              <a:effectLst/>
            </a:endParaRPr>
          </a:p>
        </p:txBody>
      </p:sp>
      <p:sp>
        <p:nvSpPr>
          <p:cNvPr id="4" name="Footer Placeholder 3"/>
          <p:cNvSpPr>
            <a:spLocks noGrp="1"/>
          </p:cNvSpPr>
          <p:nvPr>
            <p:ph type="ftr" sz="quarter" idx="11"/>
          </p:nvPr>
        </p:nvSpPr>
        <p:spPr>
          <a:xfrm>
            <a:off x="2895600" y="6324600"/>
            <a:ext cx="40386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13</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426344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ضمن شروط العقد</a:t>
            </a:r>
            <a:endParaRPr lang="en-US" sz="3600" b="1" dirty="0"/>
          </a:p>
        </p:txBody>
      </p:sp>
      <p:sp>
        <p:nvSpPr>
          <p:cNvPr id="3" name="Content Placeholder 2"/>
          <p:cNvSpPr>
            <a:spLocks noGrp="1"/>
          </p:cNvSpPr>
          <p:nvPr>
            <p:ph idx="1"/>
          </p:nvPr>
        </p:nvSpPr>
        <p:spPr>
          <a:xfrm>
            <a:off x="457200" y="1935480"/>
            <a:ext cx="8229600" cy="4389120"/>
          </a:xfrm>
        </p:spPr>
        <p:txBody>
          <a:bodyPr>
            <a:normAutofit lnSpcReduction="10000"/>
          </a:bodyPr>
          <a:lstStyle/>
          <a:p>
            <a:pPr lvl="1" algn="r" rtl="1"/>
            <a:r>
              <a:rPr lang="ar-JO" sz="3600" dirty="0">
                <a:solidFill>
                  <a:srgbClr val="00B0F0"/>
                </a:solidFill>
              </a:rPr>
              <a:t>مجلس فض النزاعات (عقود فيديك 1999)</a:t>
            </a:r>
          </a:p>
          <a:p>
            <a:pPr algn="r" rtl="1"/>
            <a:r>
              <a:rPr lang="ar-JO" dirty="0"/>
              <a:t>البند الفرعي 20.2 تعيين داب </a:t>
            </a:r>
          </a:p>
          <a:p>
            <a:pPr lvl="1" algn="r" rtl="1"/>
            <a:r>
              <a:rPr lang="ar-JO" dirty="0"/>
              <a:t>هذ البند الفرعي يبين و يؤسس لكيفية تشكيل مجلس فض المنازعات المعرف بــ </a:t>
            </a:r>
            <a:r>
              <a:rPr lang="en-US" dirty="0"/>
              <a:t>DAB</a:t>
            </a:r>
            <a:r>
              <a:rPr lang="ar-JO" dirty="0"/>
              <a:t>.</a:t>
            </a:r>
          </a:p>
          <a:p>
            <a:pPr lvl="1" algn="r" rtl="1"/>
            <a:r>
              <a:rPr lang="ar-JO" dirty="0"/>
              <a:t>يتكون داب </a:t>
            </a:r>
            <a:r>
              <a:rPr lang="en-US" dirty="0"/>
              <a:t>DAB</a:t>
            </a:r>
            <a:r>
              <a:rPr lang="ar-JO" dirty="0"/>
              <a:t> إما من شخص واحد أو ثلاثة أشخاص يجب أن يكونوا مؤهلين تأهيلا مناسبا.</a:t>
            </a:r>
          </a:p>
          <a:p>
            <a:pPr lvl="1" algn="r" rtl="1"/>
            <a:r>
              <a:rPr lang="ar-JO" dirty="0"/>
              <a:t>ويكون تشكيل داب عن طريق الترشيح ثم الاختيار المشترك.</a:t>
            </a:r>
          </a:p>
          <a:p>
            <a:pPr lvl="1" algn="r" rtl="1"/>
            <a:r>
              <a:rPr lang="ar-JO" dirty="0"/>
              <a:t>ويتحمل الطرفان معاً أتعاب مجلس فض المنازعات بحيث يدفع كل طرف نصف الرسوم.</a:t>
            </a:r>
          </a:p>
          <a:p>
            <a:pPr lvl="1" algn="r" rtl="1"/>
            <a:r>
              <a:rPr lang="ar-JO" dirty="0"/>
              <a:t>لا يمكن استبدال أعضاء داب إلا بالاتفاق المتبادل.</a:t>
            </a:r>
          </a:p>
          <a:p>
            <a:pPr algn="r" rtl="1"/>
            <a:r>
              <a:rPr lang="ar-JO" sz="3100" dirty="0"/>
              <a:t>البنود الفرعية التي تنظم تشكيل و عمل داب </a:t>
            </a:r>
            <a:r>
              <a:rPr lang="en-US" sz="3100" dirty="0"/>
              <a:t>DAB</a:t>
            </a:r>
            <a:r>
              <a:rPr lang="ar-JO" sz="3100" dirty="0"/>
              <a:t> هي: </a:t>
            </a:r>
            <a:r>
              <a:rPr lang="ar-JO" sz="3200" dirty="0"/>
              <a:t> 20.2 و 20.3 و 20.4 و 20.7 و 20.8 من فيديك 1999</a:t>
            </a:r>
            <a:endParaRPr lang="en-US" sz="3100" dirty="0"/>
          </a:p>
        </p:txBody>
      </p:sp>
      <p:sp>
        <p:nvSpPr>
          <p:cNvPr id="4" name="Footer Placeholder 3"/>
          <p:cNvSpPr>
            <a:spLocks noGrp="1"/>
          </p:cNvSpPr>
          <p:nvPr>
            <p:ph type="ftr" sz="quarter" idx="11"/>
          </p:nvPr>
        </p:nvSpPr>
        <p:spPr>
          <a:xfrm>
            <a:off x="2895600" y="6324600"/>
            <a:ext cx="41148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14</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418759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Autofit/>
          </a:bodyPr>
          <a:lstStyle/>
          <a:p>
            <a:pPr algn="ctr"/>
            <a:r>
              <a:rPr lang="ar-JO" sz="5600" dirty="0"/>
              <a:t>حماية و تطوير الاستثمار العقاري الوقفي في مدينة القدس </a:t>
            </a:r>
            <a:endParaRPr lang="en-US" sz="5600" dirty="0"/>
          </a:p>
        </p:txBody>
      </p:sp>
      <p:sp>
        <p:nvSpPr>
          <p:cNvPr id="3" name="Content Placeholder 2"/>
          <p:cNvSpPr>
            <a:spLocks noGrp="1"/>
          </p:cNvSpPr>
          <p:nvPr>
            <p:ph idx="1"/>
          </p:nvPr>
        </p:nvSpPr>
        <p:spPr/>
        <p:txBody>
          <a:bodyPr>
            <a:normAutofit fontScale="92500" lnSpcReduction="20000"/>
          </a:bodyPr>
          <a:lstStyle/>
          <a:p>
            <a:pPr algn="ctr"/>
            <a:endParaRPr lang="en-US" dirty="0"/>
          </a:p>
          <a:p>
            <a:pPr algn="ctr"/>
            <a:r>
              <a:rPr lang="ar-JO" sz="7200" dirty="0"/>
              <a:t>مع الشكر</a:t>
            </a:r>
            <a:endParaRPr lang="en-US" sz="7200" dirty="0"/>
          </a:p>
          <a:p>
            <a:pPr algn="ctr"/>
            <a:r>
              <a:rPr lang="en-US" sz="4400" dirty="0"/>
              <a:t>THANK YOU</a:t>
            </a:r>
          </a:p>
          <a:p>
            <a:pPr marL="0" indent="0">
              <a:buNone/>
            </a:pPr>
            <a:r>
              <a:rPr lang="en-US" sz="2800" dirty="0">
                <a:latin typeface="+mj-lt"/>
              </a:rPr>
              <a:t>Tahseen Saleh</a:t>
            </a:r>
          </a:p>
          <a:p>
            <a:pPr marL="0" indent="0">
              <a:buNone/>
            </a:pPr>
            <a:r>
              <a:rPr lang="en-US" sz="2800" dirty="0">
                <a:latin typeface="+mj-lt"/>
              </a:rPr>
              <a:t>Phone: +974 5522 6500, </a:t>
            </a:r>
            <a:endParaRPr lang="ar-JO" sz="2800" dirty="0">
              <a:latin typeface="+mj-lt"/>
            </a:endParaRPr>
          </a:p>
          <a:p>
            <a:pPr marL="0" indent="0">
              <a:buNone/>
            </a:pPr>
            <a:r>
              <a:rPr lang="en-US" sz="2800" dirty="0">
                <a:latin typeface="+mj-lt"/>
              </a:rPr>
              <a:t>+96279 – 911-0350 </a:t>
            </a:r>
          </a:p>
          <a:p>
            <a:pPr marL="0" indent="0">
              <a:buNone/>
            </a:pPr>
            <a:r>
              <a:rPr lang="en-US" sz="2800" dirty="0">
                <a:latin typeface="+mj-lt"/>
              </a:rPr>
              <a:t>+1(519) 870-6630 </a:t>
            </a:r>
          </a:p>
          <a:p>
            <a:pPr marL="0" indent="0">
              <a:buNone/>
            </a:pPr>
            <a:r>
              <a:rPr lang="en-US" sz="2800" dirty="0">
                <a:latin typeface="+mj-lt"/>
              </a:rPr>
              <a:t>Email: </a:t>
            </a:r>
            <a:r>
              <a:rPr lang="en-US" sz="2800" dirty="0">
                <a:solidFill>
                  <a:schemeClr val="tx2">
                    <a:lumMod val="60000"/>
                    <a:lumOff val="40000"/>
                  </a:schemeClr>
                </a:solidFill>
                <a:latin typeface="+mj-lt"/>
                <a:hlinkClick r:id="rId2">
                  <a:extLst>
                    <a:ext uri="{A12FA001-AC4F-418D-AE19-62706E023703}">
                      <ahyp:hlinkClr xmlns:ahyp="http://schemas.microsoft.com/office/drawing/2018/hyperlinkcolor" val="tx"/>
                    </a:ext>
                  </a:extLst>
                </a:hlinkClick>
              </a:rPr>
              <a:t>tahseen@olamanagement.com</a:t>
            </a:r>
            <a:endParaRPr lang="en-US" sz="2800" dirty="0">
              <a:solidFill>
                <a:schemeClr val="tx2">
                  <a:lumMod val="60000"/>
                  <a:lumOff val="40000"/>
                </a:schemeClr>
              </a:solidFill>
              <a:latin typeface="+mj-lt"/>
            </a:endParaRPr>
          </a:p>
          <a:p>
            <a:pPr marL="0" indent="0">
              <a:buNone/>
            </a:pPr>
            <a:endParaRPr lang="en-US" sz="2800" dirty="0">
              <a:latin typeface="+mj-lt"/>
            </a:endParaRPr>
          </a:p>
        </p:txBody>
      </p:sp>
      <p:sp>
        <p:nvSpPr>
          <p:cNvPr id="4" name="Footer Placeholder 3"/>
          <p:cNvSpPr>
            <a:spLocks noGrp="1"/>
          </p:cNvSpPr>
          <p:nvPr>
            <p:ph type="ftr" sz="quarter" idx="11"/>
          </p:nvPr>
        </p:nvSpPr>
        <p:spPr/>
        <p:txBody>
          <a:bodyPr/>
          <a:lstStyle/>
          <a:p>
            <a:pPr algn="ctr"/>
            <a:r>
              <a:rPr lang="ar-JO"/>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p:txBody>
          <a:bodyPr/>
          <a:lstStyle/>
          <a:p>
            <a:fld id="{914B343B-1EC6-4AC2-830B-621DF842CCD8}" type="slidenum">
              <a:rPr lang="en-US" smtClean="0"/>
              <a:pPr/>
              <a:t>15</a:t>
            </a:fld>
            <a:endParaRPr lang="en-US"/>
          </a:p>
        </p:txBody>
      </p:sp>
      <p:sp>
        <p:nvSpPr>
          <p:cNvPr id="6" name="Slide Number Placeholder 4">
            <a:extLst>
              <a:ext uri="{FF2B5EF4-FFF2-40B4-BE49-F238E27FC236}">
                <a16:creationId xmlns:a16="http://schemas.microsoft.com/office/drawing/2014/main" id="{D5FB97AD-5057-4291-BA78-58AA007AF6DE}"/>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1"/>
            <a:ext cx="7772400" cy="1981200"/>
          </a:xfrm>
        </p:spPr>
        <p:txBody>
          <a:bodyPr anchor="ctr">
            <a:normAutofit/>
          </a:bodyPr>
          <a:lstStyle/>
          <a:p>
            <a:pPr algn="ctr"/>
            <a:r>
              <a:rPr lang="ar-JO" sz="6000" dirty="0"/>
              <a:t>الوساطة في تسوية المنازعات الوقفية </a:t>
            </a:r>
            <a:br>
              <a:rPr lang="ar-JO" sz="6000" dirty="0"/>
            </a:br>
            <a:r>
              <a:rPr lang="ar-JO" sz="6000" dirty="0"/>
              <a:t>مجالس فض و تجنب النزاعات</a:t>
            </a:r>
            <a:endParaRPr lang="en-US" sz="4800" dirty="0"/>
          </a:p>
        </p:txBody>
      </p:sp>
      <p:sp>
        <p:nvSpPr>
          <p:cNvPr id="3" name="Subtitle 2"/>
          <p:cNvSpPr>
            <a:spLocks noGrp="1"/>
          </p:cNvSpPr>
          <p:nvPr>
            <p:ph type="subTitle" idx="1"/>
          </p:nvPr>
        </p:nvSpPr>
        <p:spPr>
          <a:xfrm>
            <a:off x="1219200" y="4800600"/>
            <a:ext cx="6400800" cy="1219200"/>
          </a:xfrm>
        </p:spPr>
        <p:txBody>
          <a:bodyPr>
            <a:normAutofit/>
          </a:bodyPr>
          <a:lstStyle/>
          <a:p>
            <a:pPr algn="ctr"/>
            <a:r>
              <a:rPr lang="ar-JO" sz="4800" dirty="0"/>
              <a:t>تحسين صالح</a:t>
            </a:r>
            <a:endParaRPr lang="en-US" sz="4800" dirty="0">
              <a:solidFill>
                <a:schemeClr val="accent1">
                  <a:lumMod val="50000"/>
                </a:schemeClr>
              </a:solidFill>
            </a:endParaRPr>
          </a:p>
        </p:txBody>
      </p:sp>
      <p:sp>
        <p:nvSpPr>
          <p:cNvPr id="6" name="Title 1"/>
          <p:cNvSpPr txBox="1">
            <a:spLocks/>
          </p:cNvSpPr>
          <p:nvPr/>
        </p:nvSpPr>
        <p:spPr>
          <a:xfrm>
            <a:off x="838200" y="2819400"/>
            <a:ext cx="7772400" cy="1905000"/>
          </a:xfrm>
          <a:prstGeom prst="rect">
            <a:avLst/>
          </a:prstGeom>
          <a:ln>
            <a:noFill/>
          </a:ln>
        </p:spPr>
        <p:txBody>
          <a:bodyPr vert="horz" lIns="0" tIns="0" rIns="18288" bIns="0" anchor="ctr">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endParaRPr lang="en-US" sz="4800" dirty="0">
              <a:solidFill>
                <a:schemeClr val="accent6">
                  <a:lumMod val="75000"/>
                </a:schemeClr>
              </a:solidFill>
            </a:endParaRPr>
          </a:p>
        </p:txBody>
      </p:sp>
      <p:sp>
        <p:nvSpPr>
          <p:cNvPr id="4" name="Slide Number Placeholder 3">
            <a:extLst>
              <a:ext uri="{FF2B5EF4-FFF2-40B4-BE49-F238E27FC236}">
                <a16:creationId xmlns:a16="http://schemas.microsoft.com/office/drawing/2014/main" id="{22BE7A63-C2EF-48A9-AF58-972ECEECB6B0}"/>
              </a:ext>
            </a:extLst>
          </p:cNvPr>
          <p:cNvSpPr>
            <a:spLocks noGrp="1"/>
          </p:cNvSpPr>
          <p:nvPr>
            <p:ph type="sldNum" sz="quarter" idx="12"/>
          </p:nvPr>
        </p:nvSpPr>
        <p:spPr/>
        <p:txBody>
          <a:bodyPr/>
          <a:lstStyle/>
          <a:p>
            <a:fld id="{914B343B-1EC6-4AC2-830B-621DF842CCD8}" type="slidenum">
              <a:rPr lang="en-US" smtClean="0"/>
              <a:pPr/>
              <a:t>2</a:t>
            </a:fld>
            <a:endParaRPr lang="en-US"/>
          </a:p>
        </p:txBody>
      </p:sp>
      <p:sp>
        <p:nvSpPr>
          <p:cNvPr id="5" name="Footer Placeholder 4">
            <a:extLst>
              <a:ext uri="{FF2B5EF4-FFF2-40B4-BE49-F238E27FC236}">
                <a16:creationId xmlns:a16="http://schemas.microsoft.com/office/drawing/2014/main" id="{1A2F93CB-5405-4334-98C3-B1D7C0200DEB}"/>
              </a:ext>
            </a:extLst>
          </p:cNvPr>
          <p:cNvSpPr>
            <a:spLocks noGrp="1"/>
          </p:cNvSpPr>
          <p:nvPr>
            <p:ph type="ftr" sz="quarter" idx="11"/>
          </p:nvPr>
        </p:nvSpPr>
        <p:spPr>
          <a:xfrm>
            <a:off x="685800" y="6356350"/>
            <a:ext cx="7162800" cy="365125"/>
          </a:xfrm>
        </p:spPr>
        <p:txBody>
          <a:bodyPr/>
          <a:lstStyle/>
          <a:p>
            <a:pPr algn="ctr"/>
            <a:r>
              <a:rPr lang="ar-JO" dirty="0"/>
              <a:t>التحكيم في منازعات العقود الهندسية      -     وزارة المياه و الري – و برنامج المعونة الأمريكية        -     عمان / الأردن       20، 21 و 23 مارس 2022</a:t>
            </a:r>
            <a:endParaRPr lang="en-US" dirty="0"/>
          </a:p>
        </p:txBody>
      </p:sp>
      <p:sp>
        <p:nvSpPr>
          <p:cNvPr id="7" name="Title 1">
            <a:extLst>
              <a:ext uri="{FF2B5EF4-FFF2-40B4-BE49-F238E27FC236}">
                <a16:creationId xmlns:a16="http://schemas.microsoft.com/office/drawing/2014/main" id="{CDB7010D-7B05-06CA-2369-49601C76E6DF}"/>
              </a:ext>
            </a:extLst>
          </p:cNvPr>
          <p:cNvSpPr txBox="1">
            <a:spLocks/>
          </p:cNvSpPr>
          <p:nvPr/>
        </p:nvSpPr>
        <p:spPr>
          <a:xfrm>
            <a:off x="114300" y="2994025"/>
            <a:ext cx="8915400" cy="1981200"/>
          </a:xfrm>
          <a:prstGeom prst="rect">
            <a:avLst/>
          </a:prstGeom>
          <a:ln>
            <a:noFill/>
          </a:ln>
        </p:spPr>
        <p:txBody>
          <a:bodyPr vert="horz" lIns="0" tIns="0" rIns="18288" bIns="0" anchor="ctr">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CA" sz="6000" dirty="0"/>
              <a:t>Mediation and DAAB in Dispute Resolution </a:t>
            </a:r>
            <a:endParaRPr lang="en-US" sz="4800" dirty="0"/>
          </a:p>
        </p:txBody>
      </p:sp>
    </p:spTree>
    <p:extLst>
      <p:ext uri="{BB962C8B-B14F-4D97-AF65-F5344CB8AC3E}">
        <p14:creationId xmlns:p14="http://schemas.microsoft.com/office/powerpoint/2010/main" val="3138960326"/>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fontScale="25000" lnSpcReduction="20000"/>
          </a:bodyPr>
          <a:lstStyle/>
          <a:p>
            <a:pPr lvl="1" algn="r" rtl="1"/>
            <a:r>
              <a:rPr lang="ar-JO" sz="11200" b="1" dirty="0">
                <a:solidFill>
                  <a:srgbClr val="00B0F0"/>
                </a:solidFill>
                <a:latin typeface="Arial" panose="020B0604020202020204" pitchFamily="34" charset="0"/>
                <a:cs typeface="Arial" panose="020B0604020202020204" pitchFamily="34" charset="0"/>
              </a:rPr>
              <a:t>فض النزاعات بالطرق الودية</a:t>
            </a:r>
          </a:p>
          <a:p>
            <a:pPr marL="0" indent="0" algn="r" rtl="1">
              <a:buNone/>
            </a:pPr>
            <a:endParaRPr lang="ar-JO" sz="9600" dirty="0"/>
          </a:p>
          <a:p>
            <a:pPr lvl="1" algn="r" rtl="1"/>
            <a:r>
              <a:rPr lang="ar-JO" sz="9600" dirty="0"/>
              <a:t>ما هي البنود التي تتطرق إلى الحلول الودية في عقود فيديك؟</a:t>
            </a:r>
          </a:p>
          <a:p>
            <a:pPr lvl="2" algn="r" rtl="1"/>
            <a:r>
              <a:rPr lang="ar-JO" sz="8800" dirty="0"/>
              <a:t>البند رقم 67.2 في الكتاب الأحمر – الطبعة الرابعة 1987 ينص على وجوب إتاحة الفرصة للحل الودي خلال مدة 56 يوم على الأقل (ما لم يتم الاتفاق على غير ذلك) من تاريخ إخطار أحد الطرفين بعدم رضاه عن قرار المهندس.</a:t>
            </a:r>
          </a:p>
          <a:p>
            <a:pPr lvl="2" algn="r" rtl="1"/>
            <a:r>
              <a:rPr lang="ar-JO" sz="8800" dirty="0"/>
              <a:t>البند 20.5 من إصدار فيديك 1999  ينص على وجوب إتاحة الفرصة للحل الودي خلال مدة 56 يوم على الأقل (ما لم يتم الاتفاق على غير ذلك) من تاريخ إخطار أحد الطرفين بعدم رضاه عن قرار مجلس فض النزاعات</a:t>
            </a:r>
          </a:p>
          <a:p>
            <a:pPr lvl="2" algn="r" rtl="1"/>
            <a:r>
              <a:rPr lang="ar-JO" sz="8800" dirty="0"/>
              <a:t>البند 21.5 من إصدار فيديك 2017  ينص على وجوب إتاحة الفرصة للحل الودي خلال مدة 28 يوم على الأقل (ما لم يتم الاتفاق على غير ذلك) من تاريخ إخطار أحد الطرفين بعدم رضاه عن قرار مجلس فض النزاعات،</a:t>
            </a:r>
          </a:p>
        </p:txBody>
      </p:sp>
      <p:sp>
        <p:nvSpPr>
          <p:cNvPr id="4" name="Footer Placeholder 3"/>
          <p:cNvSpPr>
            <a:spLocks noGrp="1"/>
          </p:cNvSpPr>
          <p:nvPr>
            <p:ph type="ftr" sz="quarter" idx="11"/>
          </p:nvPr>
        </p:nvSpPr>
        <p:spPr>
          <a:xfrm>
            <a:off x="2895600" y="6324600"/>
            <a:ext cx="40386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3</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259456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fontScale="32500" lnSpcReduction="20000"/>
          </a:bodyPr>
          <a:lstStyle/>
          <a:p>
            <a:pPr lvl="1" algn="r" rtl="1"/>
            <a:r>
              <a:rPr lang="ar-JO" sz="11200" b="1" dirty="0">
                <a:solidFill>
                  <a:srgbClr val="00B0F0"/>
                </a:solidFill>
                <a:latin typeface="Arial" panose="020B0604020202020204" pitchFamily="34" charset="0"/>
                <a:cs typeface="Arial" panose="020B0604020202020204" pitchFamily="34" charset="0"/>
              </a:rPr>
              <a:t>الطرق الودية لفض النزاعات</a:t>
            </a:r>
          </a:p>
          <a:p>
            <a:pPr marL="0" indent="0" algn="r" rtl="1">
              <a:buNone/>
            </a:pPr>
            <a:endParaRPr lang="ar-JO" sz="9600" dirty="0"/>
          </a:p>
          <a:p>
            <a:pPr lvl="1" algn="r" rtl="1"/>
            <a:r>
              <a:rPr lang="ar-JO" sz="9600" dirty="0"/>
              <a:t>ما هي الطرق للوصول إلى الحلول الودية؟</a:t>
            </a:r>
          </a:p>
          <a:p>
            <a:pPr lvl="1" algn="r" rtl="1"/>
            <a:r>
              <a:rPr lang="ar-JO" sz="9600" dirty="0"/>
              <a:t>ما مدى إلزامية الطرق الودية على الأطراف؟</a:t>
            </a:r>
          </a:p>
          <a:p>
            <a:pPr lvl="1" algn="r" rtl="1"/>
            <a:r>
              <a:rPr lang="ar-JO" sz="9600" dirty="0"/>
              <a:t>من الذي يقوم بالحل الودي؟</a:t>
            </a:r>
          </a:p>
          <a:p>
            <a:pPr lvl="1" algn="r" rtl="1"/>
            <a:r>
              <a:rPr lang="ar-JO" sz="9600" dirty="0"/>
              <a:t>ما هي تكاليف الحل الودي؟ و ما مدى مقارنتها بتكاليف التقاضي أو التحكيم؟</a:t>
            </a:r>
          </a:p>
          <a:p>
            <a:pPr marL="393192" lvl="1" indent="0" algn="r" rtl="1">
              <a:buNone/>
            </a:pPr>
            <a:r>
              <a:rPr lang="ar-JO" sz="9600" dirty="0"/>
              <a:t>.</a:t>
            </a:r>
          </a:p>
        </p:txBody>
      </p:sp>
      <p:sp>
        <p:nvSpPr>
          <p:cNvPr id="4" name="Footer Placeholder 3"/>
          <p:cNvSpPr>
            <a:spLocks noGrp="1"/>
          </p:cNvSpPr>
          <p:nvPr>
            <p:ph type="ftr" sz="quarter" idx="11"/>
          </p:nvPr>
        </p:nvSpPr>
        <p:spPr>
          <a:xfrm>
            <a:off x="2895600" y="6324600"/>
            <a:ext cx="41148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4</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75078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fontScale="25000" lnSpcReduction="20000"/>
          </a:bodyPr>
          <a:lstStyle/>
          <a:p>
            <a:pPr lvl="1" algn="r" rtl="1"/>
            <a:r>
              <a:rPr lang="ar-JO" sz="11200" b="1" dirty="0">
                <a:solidFill>
                  <a:srgbClr val="00B0F0"/>
                </a:solidFill>
                <a:latin typeface="Arial" panose="020B0604020202020204" pitchFamily="34" charset="0"/>
                <a:cs typeface="Arial" panose="020B0604020202020204" pitchFamily="34" charset="0"/>
              </a:rPr>
              <a:t>الطرق الودية لفض النزاعات</a:t>
            </a:r>
          </a:p>
          <a:p>
            <a:pPr marL="0" indent="0" algn="r" rtl="1">
              <a:buNone/>
            </a:pPr>
            <a:endParaRPr lang="ar-JO" sz="9600" dirty="0"/>
          </a:p>
          <a:p>
            <a:pPr lvl="1" algn="r" rtl="1"/>
            <a:r>
              <a:rPr lang="ar-JO" sz="9600" dirty="0"/>
              <a:t>ما هي الطرق للوصول إلى الحلول الودية؟</a:t>
            </a:r>
          </a:p>
          <a:p>
            <a:pPr lvl="2" algn="r" rtl="1"/>
            <a:r>
              <a:rPr lang="ar-JO" sz="9300" dirty="0"/>
              <a:t>هناك العديد من الطرق الأساليب لحل النزاعات و منها:</a:t>
            </a:r>
          </a:p>
          <a:p>
            <a:pPr lvl="3" algn="r" rtl="1"/>
            <a:r>
              <a:rPr lang="ar-JO" sz="9200" dirty="0"/>
              <a:t>تفاوض </a:t>
            </a:r>
            <a:r>
              <a:rPr lang="en-US" sz="9200" dirty="0"/>
              <a:t>Negotiation</a:t>
            </a:r>
            <a:r>
              <a:rPr lang="ar-JO" sz="9200" dirty="0"/>
              <a:t>؛</a:t>
            </a:r>
          </a:p>
          <a:p>
            <a:pPr lvl="3" algn="r" rtl="1"/>
            <a:r>
              <a:rPr lang="ar-JO" sz="9200" dirty="0"/>
              <a:t>وساطة</a:t>
            </a:r>
            <a:r>
              <a:rPr lang="en-US" sz="9200" dirty="0"/>
              <a:t> Mediation </a:t>
            </a:r>
            <a:r>
              <a:rPr lang="ar-JO" sz="9200" dirty="0"/>
              <a:t>؛</a:t>
            </a:r>
          </a:p>
          <a:p>
            <a:pPr lvl="3" algn="r" rtl="1"/>
            <a:r>
              <a:rPr lang="ar-JO" sz="9200" dirty="0"/>
              <a:t>التوفيق</a:t>
            </a:r>
            <a:r>
              <a:rPr lang="en-US" sz="9200" dirty="0"/>
              <a:t>Conciliation </a:t>
            </a:r>
            <a:r>
              <a:rPr lang="ar-JO" sz="9200" dirty="0"/>
              <a:t>؛</a:t>
            </a:r>
          </a:p>
          <a:p>
            <a:pPr lvl="3" algn="r" rtl="1"/>
            <a:r>
              <a:rPr lang="ar-JO" sz="9200" dirty="0"/>
              <a:t>مجلس فض النزاعات (داب)</a:t>
            </a:r>
            <a:r>
              <a:rPr lang="en-US" sz="9200" dirty="0"/>
              <a:t>Dispute Adjudication Board </a:t>
            </a:r>
            <a:endParaRPr lang="ar-JO" sz="9200" dirty="0"/>
          </a:p>
          <a:p>
            <a:pPr lvl="3" algn="r" rtl="1"/>
            <a:r>
              <a:rPr lang="ar-JO" sz="9200" dirty="0"/>
              <a:t>محاكمة مصغرة</a:t>
            </a:r>
            <a:r>
              <a:rPr lang="en-US" sz="9200" dirty="0"/>
              <a:t>Mini Trial </a:t>
            </a:r>
            <a:endParaRPr lang="ar-JO" sz="9200" dirty="0"/>
          </a:p>
          <a:p>
            <a:pPr lvl="3" algn="r" rtl="1"/>
            <a:r>
              <a:rPr lang="ar-JO" sz="9200" dirty="0"/>
              <a:t>إجراءات الحَكم قبل التحكيم </a:t>
            </a:r>
            <a:r>
              <a:rPr lang="en-US" sz="9200" dirty="0"/>
              <a:t>Pre-Arbitral Referee Procedure (ICC) </a:t>
            </a:r>
            <a:endParaRPr lang="ar-JO" sz="9200" dirty="0"/>
          </a:p>
          <a:p>
            <a:pPr lvl="3" algn="r" rtl="1"/>
            <a:r>
              <a:rPr lang="ar-JO" sz="9200" dirty="0"/>
              <a:t>إجراء الخبرة </a:t>
            </a:r>
            <a:r>
              <a:rPr lang="en-US" sz="9200" dirty="0"/>
              <a:t>The ICC Expertise Procedure </a:t>
            </a:r>
            <a:endParaRPr lang="ar-JO" sz="9200" dirty="0"/>
          </a:p>
        </p:txBody>
      </p:sp>
      <p:sp>
        <p:nvSpPr>
          <p:cNvPr id="4" name="Footer Placeholder 3"/>
          <p:cNvSpPr>
            <a:spLocks noGrp="1"/>
          </p:cNvSpPr>
          <p:nvPr>
            <p:ph type="ftr" sz="quarter" idx="11"/>
          </p:nvPr>
        </p:nvSpPr>
        <p:spPr>
          <a:xfrm>
            <a:off x="2895600" y="6324600"/>
            <a:ext cx="41148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5</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81024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fontScale="32500" lnSpcReduction="20000"/>
          </a:bodyPr>
          <a:lstStyle/>
          <a:p>
            <a:pPr lvl="1" algn="r" rtl="1"/>
            <a:r>
              <a:rPr lang="ar-JO" sz="11200" b="1" dirty="0">
                <a:solidFill>
                  <a:srgbClr val="00B0F0"/>
                </a:solidFill>
                <a:latin typeface="Arial" panose="020B0604020202020204" pitchFamily="34" charset="0"/>
                <a:cs typeface="Arial" panose="020B0604020202020204" pitchFamily="34" charset="0"/>
              </a:rPr>
              <a:t>الطرق الودية لفض النزاعات</a:t>
            </a:r>
          </a:p>
          <a:p>
            <a:pPr marL="0" indent="0" algn="r" rtl="1">
              <a:buNone/>
            </a:pPr>
            <a:endParaRPr lang="ar-JO" sz="9600" dirty="0"/>
          </a:p>
          <a:p>
            <a:pPr lvl="1" algn="r" rtl="1"/>
            <a:r>
              <a:rPr lang="ar-JO" sz="9600" dirty="0"/>
              <a:t>أفضل وقت للاتفاق و اتخاذ قرار بشأن الاستخدام الإلزامي لطريقة من طرق الحل الودية لتسوية المنازعات في العقد والقواعد التي ينبغي اتباعها، هو وقت كتابة اتفاق العقد.</a:t>
            </a:r>
          </a:p>
          <a:p>
            <a:pPr lvl="1" algn="r" rtl="1"/>
            <a:r>
              <a:rPr lang="ar-JO" sz="9600" dirty="0"/>
              <a:t>الطرق الودية لتسوية المنازعات ناجحة عندما يعتقد الطرفان أن الخلافات المعنية ليست "بالأبيض والأسود"، مع ضرورة أن تبقى النوايا الطية و الثقة بينهما.</a:t>
            </a:r>
          </a:p>
        </p:txBody>
      </p:sp>
      <p:sp>
        <p:nvSpPr>
          <p:cNvPr id="4" name="Footer Placeholder 3"/>
          <p:cNvSpPr>
            <a:spLocks noGrp="1"/>
          </p:cNvSpPr>
          <p:nvPr>
            <p:ph type="ftr" sz="quarter" idx="11"/>
          </p:nvPr>
        </p:nvSpPr>
        <p:spPr>
          <a:xfrm>
            <a:off x="2895600" y="6324600"/>
            <a:ext cx="41148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6</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236438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fontScale="32500" lnSpcReduction="20000"/>
          </a:bodyPr>
          <a:lstStyle/>
          <a:p>
            <a:pPr lvl="1" algn="r" rtl="1"/>
            <a:r>
              <a:rPr lang="ar-JO" sz="11200" b="1" dirty="0">
                <a:solidFill>
                  <a:srgbClr val="00B0F0"/>
                </a:solidFill>
                <a:latin typeface="Arial" panose="020B0604020202020204" pitchFamily="34" charset="0"/>
                <a:cs typeface="Arial" panose="020B0604020202020204" pitchFamily="34" charset="0"/>
              </a:rPr>
              <a:t>الطرق الودية لفض النزاعات</a:t>
            </a:r>
          </a:p>
          <a:p>
            <a:pPr marL="0" indent="0" algn="r" rtl="1">
              <a:buNone/>
            </a:pPr>
            <a:endParaRPr lang="ar-JO" sz="9600" dirty="0"/>
          </a:p>
          <a:p>
            <a:pPr lvl="1" algn="r" rtl="1"/>
            <a:r>
              <a:rPr lang="ar-JO" sz="9600" dirty="0"/>
              <a:t>ومن ناحية أخرى، تكون هذه الأساليب أقل نجاحا عموما عندما تكون المشاعر و ردود الأفعال هياجه، وحيث لا يكون للطرفين مصلحة في التسوية الفورية.</a:t>
            </a:r>
          </a:p>
          <a:p>
            <a:pPr lvl="1" algn="r" rtl="1"/>
            <a:r>
              <a:rPr lang="ar-JO" sz="9600" dirty="0"/>
              <a:t>تختلف الطرق الودية لتسوية المنازعات (باستثناء التفاوض) عن التحكيم في أنها تنطوي على العملية التي يطلب فيها من طرف ثالث تسهيل العملية والمساعدة في التوصل إلى تسوية عن طريق إصدار تقييم </a:t>
            </a:r>
            <a:r>
              <a:rPr lang="ar-JO" sz="9600" u="sng" dirty="0"/>
              <a:t>غير ملزم </a:t>
            </a:r>
            <a:r>
              <a:rPr lang="ar-JO" sz="9600" dirty="0"/>
              <a:t>(أو قرار ملزم مؤقت حتى و ما لم تتم مراجعة النزاع وحله من قبل هيئة أو جهة لاحقة).</a:t>
            </a:r>
          </a:p>
        </p:txBody>
      </p:sp>
      <p:sp>
        <p:nvSpPr>
          <p:cNvPr id="4" name="Footer Placeholder 3"/>
          <p:cNvSpPr>
            <a:spLocks noGrp="1"/>
          </p:cNvSpPr>
          <p:nvPr>
            <p:ph type="ftr" sz="quarter" idx="11"/>
          </p:nvPr>
        </p:nvSpPr>
        <p:spPr>
          <a:xfrm>
            <a:off x="2895600" y="6324600"/>
            <a:ext cx="4191000" cy="396875"/>
          </a:xfrm>
        </p:spPr>
        <p:txBody>
          <a:bodyPr/>
          <a:lstStyle/>
          <a:p>
            <a:pPr algn="ctr"/>
            <a:r>
              <a:rPr lang="ar-JO"/>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7</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230082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fontScale="25000" lnSpcReduction="20000"/>
          </a:bodyPr>
          <a:lstStyle/>
          <a:p>
            <a:pPr lvl="1" algn="r" rtl="1"/>
            <a:r>
              <a:rPr lang="ar-JO" sz="11200" b="1" dirty="0">
                <a:solidFill>
                  <a:srgbClr val="00B0F0"/>
                </a:solidFill>
                <a:latin typeface="Arial" panose="020B0604020202020204" pitchFamily="34" charset="0"/>
                <a:cs typeface="Arial" panose="020B0604020202020204" pitchFamily="34" charset="0"/>
              </a:rPr>
              <a:t>الوساطة و التوفيق  </a:t>
            </a:r>
            <a:r>
              <a:rPr lang="en-US" sz="11200" b="1" dirty="0">
                <a:solidFill>
                  <a:srgbClr val="00B0F0"/>
                </a:solidFill>
                <a:latin typeface="Arial" panose="020B0604020202020204" pitchFamily="34" charset="0"/>
                <a:cs typeface="Arial" panose="020B0604020202020204" pitchFamily="34" charset="0"/>
              </a:rPr>
              <a:t>Mediation &amp; Conciliation</a:t>
            </a:r>
            <a:endParaRPr lang="ar-JO" sz="11200" b="1" dirty="0">
              <a:solidFill>
                <a:srgbClr val="00B0F0"/>
              </a:solidFill>
              <a:latin typeface="Arial" panose="020B0604020202020204" pitchFamily="34" charset="0"/>
              <a:cs typeface="Arial" panose="020B0604020202020204" pitchFamily="34" charset="0"/>
            </a:endParaRPr>
          </a:p>
          <a:p>
            <a:pPr algn="r" rtl="1"/>
            <a:r>
              <a:rPr lang="ar-JO" sz="10600" dirty="0"/>
              <a:t>الوساطة مقابل التوفيق</a:t>
            </a:r>
            <a:endParaRPr lang="en-US" sz="10600" dirty="0"/>
          </a:p>
          <a:p>
            <a:pPr lvl="1" algn="r" rtl="1"/>
            <a:r>
              <a:rPr lang="ar-JO" sz="9600" dirty="0"/>
              <a:t>ويكمن الفرق بين الوساطة والتوفيق في الدور الذي يؤديه الطرف المحايد.</a:t>
            </a:r>
          </a:p>
          <a:p>
            <a:pPr lvl="2" algn="r" rtl="1"/>
            <a:r>
              <a:rPr lang="ar-JO" sz="9300" dirty="0"/>
              <a:t>ففي أحدهما (الوساطة) انه ببساطة يؤدي مهمة إقناع الأطراف في النزاع لتغيير مواقف كل منهما، و يعمل كأنه في مهمة دبلوماسية مكوكية دون البدء بالمبادرة بطرح أي أفكار.</a:t>
            </a:r>
          </a:p>
          <a:p>
            <a:pPr lvl="2" algn="r" rtl="1"/>
            <a:endParaRPr lang="ar-JO" sz="9300" dirty="0"/>
          </a:p>
          <a:p>
            <a:pPr lvl="2" algn="r" rtl="1"/>
            <a:r>
              <a:rPr lang="ar-JO" sz="9300" dirty="0"/>
              <a:t>في الدور الآخر (التوفيق)، يقوم الطرف المحايد بدور أكثر فعالية في التحقق من نقاط القوة والضعف في قضية كل طرف، وتقديم الاقتراحات، وتقديم الأفكار، وتقديم المشورة، والضغط على بيان ما لكل طرف و ما عليه، وخلق أفكار جديدة مما قد يدفع الأطراف إلى تسوية نزاعهم.</a:t>
            </a:r>
          </a:p>
        </p:txBody>
      </p:sp>
      <p:sp>
        <p:nvSpPr>
          <p:cNvPr id="4" name="Footer Placeholder 3"/>
          <p:cNvSpPr>
            <a:spLocks noGrp="1"/>
          </p:cNvSpPr>
          <p:nvPr>
            <p:ph type="ftr" sz="quarter" idx="11"/>
          </p:nvPr>
        </p:nvSpPr>
        <p:spPr>
          <a:xfrm>
            <a:off x="2895600" y="6324600"/>
            <a:ext cx="41148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8</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36812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795" y="245240"/>
            <a:ext cx="6705600" cy="356740"/>
          </a:xfrm>
        </p:spPr>
        <p:txBody>
          <a:bodyPr anchor="ctr">
            <a:normAutofit fontScale="90000"/>
          </a:bodyPr>
          <a:lstStyle/>
          <a:p>
            <a:pPr algn="r" rtl="1"/>
            <a:r>
              <a:rPr lang="ar-JO" sz="3600" b="1" dirty="0"/>
              <a:t>فض النزاعات (الخلافات) بالطرق الودية</a:t>
            </a:r>
            <a:endParaRPr lang="en-US" sz="3600" b="1" dirty="0"/>
          </a:p>
        </p:txBody>
      </p:sp>
      <p:sp>
        <p:nvSpPr>
          <p:cNvPr id="3" name="Content Placeholder 2"/>
          <p:cNvSpPr>
            <a:spLocks noGrp="1"/>
          </p:cNvSpPr>
          <p:nvPr>
            <p:ph idx="1"/>
          </p:nvPr>
        </p:nvSpPr>
        <p:spPr>
          <a:xfrm>
            <a:off x="457200" y="1935480"/>
            <a:ext cx="8229600" cy="4389120"/>
          </a:xfrm>
        </p:spPr>
        <p:txBody>
          <a:bodyPr>
            <a:normAutofit/>
          </a:bodyPr>
          <a:lstStyle/>
          <a:p>
            <a:pPr lvl="1" algn="r" rtl="1"/>
            <a:r>
              <a:rPr lang="ar-JO" sz="3600" b="1" dirty="0">
                <a:solidFill>
                  <a:srgbClr val="00B0F0"/>
                </a:solidFill>
                <a:latin typeface="Arial" panose="020B0604020202020204" pitchFamily="34" charset="0"/>
                <a:cs typeface="Arial" panose="020B0604020202020204" pitchFamily="34" charset="0"/>
              </a:rPr>
              <a:t>الوساطة </a:t>
            </a:r>
            <a:r>
              <a:rPr lang="en-US" sz="3600" b="1" dirty="0">
                <a:solidFill>
                  <a:srgbClr val="00B0F0"/>
                </a:solidFill>
                <a:latin typeface="Arial" panose="020B0604020202020204" pitchFamily="34" charset="0"/>
                <a:cs typeface="Arial" panose="020B0604020202020204" pitchFamily="34" charset="0"/>
              </a:rPr>
              <a:t>Mediation </a:t>
            </a:r>
            <a:endParaRPr lang="ar-JO" sz="3600" b="1" dirty="0">
              <a:solidFill>
                <a:srgbClr val="00B0F0"/>
              </a:solidFill>
              <a:latin typeface="Arial" panose="020B0604020202020204" pitchFamily="34" charset="0"/>
              <a:cs typeface="Arial" panose="020B0604020202020204" pitchFamily="34" charset="0"/>
            </a:endParaRPr>
          </a:p>
          <a:p>
            <a:pPr lvl="1" algn="r" rtl="1"/>
            <a:endParaRPr lang="ar-JO" dirty="0"/>
          </a:p>
          <a:p>
            <a:pPr lvl="1" algn="r" rtl="1"/>
            <a:r>
              <a:rPr lang="ar-JO" dirty="0"/>
              <a:t>الوساطة هو شكل من أشكال الطرق البديلة لتسوية المنازعات، وهي طريقة لحل النزاعات بين طرفين أو أكثر ذات آثار ملموسة.</a:t>
            </a:r>
          </a:p>
          <a:p>
            <a:pPr lvl="1" algn="r" rtl="1"/>
            <a:endParaRPr lang="ar-JO" dirty="0"/>
          </a:p>
          <a:p>
            <a:pPr lvl="1" algn="r" rtl="1"/>
            <a:r>
              <a:rPr lang="ar-JO" dirty="0"/>
              <a:t>والوسيط طرف ثالث يساعد الطرفين على التفاوض على تسوية،</a:t>
            </a:r>
          </a:p>
          <a:p>
            <a:pPr lvl="1" algn="r" rtl="1"/>
            <a:endParaRPr lang="ar-JO" dirty="0"/>
          </a:p>
          <a:p>
            <a:pPr lvl="1" algn="r" rtl="1"/>
            <a:r>
              <a:rPr lang="ar-JO" dirty="0"/>
              <a:t>ويعمل الوسيط كطرف ثالث محايد ويسهل العملية بدلا من توجيهها،</a:t>
            </a:r>
            <a:endParaRPr lang="ar-JO" dirty="0">
              <a:effectLst/>
            </a:endParaRPr>
          </a:p>
        </p:txBody>
      </p:sp>
      <p:sp>
        <p:nvSpPr>
          <p:cNvPr id="4" name="Footer Placeholder 3"/>
          <p:cNvSpPr>
            <a:spLocks noGrp="1"/>
          </p:cNvSpPr>
          <p:nvPr>
            <p:ph type="ftr" sz="quarter" idx="11"/>
          </p:nvPr>
        </p:nvSpPr>
        <p:spPr>
          <a:xfrm>
            <a:off x="2895600" y="6324600"/>
            <a:ext cx="4191000" cy="396875"/>
          </a:xfrm>
        </p:spPr>
        <p:txBody>
          <a:bodyPr/>
          <a:lstStyle/>
          <a:p>
            <a:pPr algn="ctr"/>
            <a:r>
              <a:rPr lang="ar-JO" dirty="0"/>
              <a:t>التحكيم في منازعات العقود الهندسية      -     وزارة المياه و الري – و برنامج المعونة الأمريكية        -     عمان / الأردن       20، 21 و 23 ماري 2022</a:t>
            </a:r>
            <a:endParaRPr lang="en-US" dirty="0"/>
          </a:p>
        </p:txBody>
      </p:sp>
      <p:sp>
        <p:nvSpPr>
          <p:cNvPr id="5" name="Slide Number Placeholder 4"/>
          <p:cNvSpPr>
            <a:spLocks noGrp="1"/>
          </p:cNvSpPr>
          <p:nvPr>
            <p:ph type="sldNum" sz="quarter" idx="12"/>
          </p:nvPr>
        </p:nvSpPr>
        <p:spPr>
          <a:xfrm>
            <a:off x="76200" y="5716648"/>
            <a:ext cx="762000" cy="365125"/>
          </a:xfrm>
        </p:spPr>
        <p:txBody>
          <a:bodyPr/>
          <a:lstStyle/>
          <a:p>
            <a:fld id="{914B343B-1EC6-4AC2-830B-621DF842CCD8}" type="slidenum">
              <a:rPr lang="en-US" smtClean="0"/>
              <a:pPr/>
              <a:t>9</a:t>
            </a:fld>
            <a:endParaRPr lang="en-US" dirty="0"/>
          </a:p>
        </p:txBody>
      </p:sp>
      <p:sp>
        <p:nvSpPr>
          <p:cNvPr id="7" name="Slide Number Placeholder 4">
            <a:extLst>
              <a:ext uri="{FF2B5EF4-FFF2-40B4-BE49-F238E27FC236}">
                <a16:creationId xmlns:a16="http://schemas.microsoft.com/office/drawing/2014/main" id="{D00F3BAC-E585-4EF8-BE4C-0F2AEB77CC72}"/>
              </a:ext>
            </a:extLst>
          </p:cNvPr>
          <p:cNvSpPr txBox="1">
            <a:spLocks/>
          </p:cNvSpPr>
          <p:nvPr/>
        </p:nvSpPr>
        <p:spPr>
          <a:xfrm>
            <a:off x="7162800" y="6081773"/>
            <a:ext cx="762000" cy="241174"/>
          </a:xfrm>
          <a:prstGeom prst="rect">
            <a:avLst/>
          </a:prstGeom>
        </p:spPr>
        <p:txBody>
          <a:bodyPr vert="horz" lIns="0" tIns="0" rIns="0" bIns="0" anchor="b"/>
          <a:lstStyle>
            <a:defPPr>
              <a:defRPr lang="en-US"/>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JO" sz="1400" dirty="0"/>
              <a:t>تحسين صالح</a:t>
            </a:r>
            <a:endParaRPr lang="en-US" sz="1400" dirty="0"/>
          </a:p>
        </p:txBody>
      </p:sp>
    </p:spTree>
    <p:extLst>
      <p:ext uri="{BB962C8B-B14F-4D97-AF65-F5344CB8AC3E}">
        <p14:creationId xmlns:p14="http://schemas.microsoft.com/office/powerpoint/2010/main" val="118995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56471</TotalTime>
  <Words>1463</Words>
  <Application>Microsoft Office PowerPoint</Application>
  <PresentationFormat>On-screen Show (4:3)</PresentationFormat>
  <Paragraphs>144</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Constantia</vt:lpstr>
      <vt:lpstr>Wingdings 2</vt:lpstr>
      <vt:lpstr>Flow</vt:lpstr>
      <vt:lpstr>حماية و تطوير الاستثمار العقاري الوقفي في مدينة القدس </vt:lpstr>
      <vt:lpstr>الوساطة في تسوية المنازعات الوقفية  مجالس فض و تجنب النزاعات</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(الخلافات) بالطرق الودية</vt:lpstr>
      <vt:lpstr>فض النزاعات ضمن شروط العقد</vt:lpstr>
      <vt:lpstr>حماية و تطوير الاستثمار العقاري الوقفي في مدينة القدس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Tahseen Saleh</cp:lastModifiedBy>
  <cp:revision>569</cp:revision>
  <dcterms:created xsi:type="dcterms:W3CDTF">2012-09-07T22:50:19Z</dcterms:created>
  <dcterms:modified xsi:type="dcterms:W3CDTF">2022-11-02T08:42:49Z</dcterms:modified>
</cp:coreProperties>
</file>