
<file path=[Content_Types].xml><?xml version="1.0" encoding="utf-8"?>
<Types xmlns="http://schemas.openxmlformats.org/package/2006/content-types">
  <Default Extension="jpeg" ContentType="image/jpeg"/>
  <Default Extension="jpg" ContentType="application/octet-stream"/>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1D_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76" r:id="rId4"/>
    <p:sldId id="266" r:id="rId5"/>
    <p:sldId id="265" r:id="rId6"/>
    <p:sldId id="262" r:id="rId7"/>
    <p:sldId id="288" r:id="rId8"/>
    <p:sldId id="289" r:id="rId9"/>
    <p:sldId id="290" r:id="rId10"/>
    <p:sldId id="277" r:id="rId11"/>
    <p:sldId id="278" r:id="rId12"/>
    <p:sldId id="284" r:id="rId13"/>
    <p:sldId id="285" r:id="rId14"/>
    <p:sldId id="268" r:id="rId15"/>
    <p:sldId id="260" r:id="rId16"/>
    <p:sldId id="261" r:id="rId17"/>
    <p:sldId id="269" r:id="rId18"/>
    <p:sldId id="287" r:id="rId19"/>
    <p:sldId id="286"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219109-FE5E-F549-7CBB-32B136D5DCB1}" name="Maryvelma O'Neil" initials="MO" userId="1f5362cfccb78b48"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yvelma O'Neil" initials="MO" lastIdx="4" clrIdx="0">
    <p:extLst>
      <p:ext uri="{19B8F6BF-5375-455C-9EA6-DF929625EA0E}">
        <p15:presenceInfo xmlns:p15="http://schemas.microsoft.com/office/powerpoint/2012/main" userId="S::maryvelma.oneil@webster.ch::d5cc0d6c-5879-4109-84f9-15b21cf898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p:cViewPr varScale="1">
        <p:scale>
          <a:sx n="72" d="100"/>
          <a:sy n="72" d="100"/>
        </p:scale>
        <p:origin x="618"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modernComment_11D_0.xml><?xml version="1.0" encoding="utf-8"?>
<p188:cmLst xmlns:a="http://schemas.openxmlformats.org/drawingml/2006/main" xmlns:r="http://schemas.openxmlformats.org/officeDocument/2006/relationships" xmlns:p188="http://schemas.microsoft.com/office/powerpoint/2018/8/main">
  <p188:cm id="{C035F31B-4569-449E-A918-4F3416D9A68D}" authorId="{89219109-FE5E-F549-7CBB-32B136D5DCB1}" created="2022-10-30T10:54:59.416">
    <pc:sldMkLst xmlns:pc="http://schemas.microsoft.com/office/powerpoint/2013/main/command">
      <pc:docMk/>
      <pc:sldMk cId="0" sldId="285"/>
    </pc:sldMkLst>
    <p188:txBody>
      <a:bodyPr/>
      <a:lstStyle/>
      <a:p>
        <a:r>
          <a:rPr lang="en-CH"/>
          <a:t>This slide's text makes it seem as though it is a photo of the model rather than a photo of the city.</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2022/11/2</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microsoft.com/office/2018/10/relationships/comments" Target="../comments/modernComment_11D_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www.mughrabiquarter.info/archive.html" TargetMode="External"/><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th5"/>
          <p:cNvSpPr/>
          <p:nvPr/>
        </p:nvSpPr>
        <p:spPr>
          <a:xfrm>
            <a:off x="0" y="0"/>
            <a:ext cx="12188952" cy="6858000"/>
          </a:xfrm>
          <a:custGeom>
            <a:avLst/>
            <a:gdLst/>
            <a:ahLst/>
            <a:cxnLst/>
            <a:rect l="l" t="t" r="r" b="b"/>
            <a:pathLst>
              <a:path w="12188952" h="6858000">
                <a:moveTo>
                  <a:pt x="0" y="6858000"/>
                </a:moveTo>
                <a:lnTo>
                  <a:pt x="12188952" y="6858000"/>
                </a:lnTo>
                <a:lnTo>
                  <a:pt x="12188952" y="0"/>
                </a:lnTo>
                <a:lnTo>
                  <a:pt x="0" y="0"/>
                </a:lnTo>
                <a:lnTo>
                  <a:pt x="0" y="685800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6" name="Image6"/>
          <p:cNvPicPr>
            <a:picLocks noChangeAspect="1"/>
          </p:cNvPicPr>
          <p:nvPr/>
        </p:nvPicPr>
        <p:blipFill>
          <a:blip r:embed="rId2"/>
          <a:stretch>
            <a:fillRect/>
          </a:stretch>
        </p:blipFill>
        <p:spPr>
          <a:xfrm>
            <a:off x="839416" y="472290"/>
            <a:ext cx="11349536" cy="6385710"/>
          </a:xfrm>
          <a:prstGeom prst="rect">
            <a:avLst/>
          </a:prstGeom>
          <a:noFill/>
        </p:spPr>
      </p:pic>
      <p:pic>
        <p:nvPicPr>
          <p:cNvPr id="7" name="Image7"/>
          <p:cNvPicPr>
            <a:picLocks noChangeAspect="1"/>
          </p:cNvPicPr>
          <p:nvPr/>
        </p:nvPicPr>
        <p:blipFill>
          <a:blip r:embed="rId2"/>
          <a:stretch>
            <a:fillRect/>
          </a:stretch>
        </p:blipFill>
        <p:spPr>
          <a:xfrm>
            <a:off x="-1288065" y="-553318"/>
            <a:ext cx="13477017" cy="7582718"/>
          </a:xfrm>
          <a:prstGeom prst="rect">
            <a:avLst/>
          </a:prstGeom>
          <a:noFill/>
        </p:spPr>
      </p:pic>
      <p:sp>
        <p:nvSpPr>
          <p:cNvPr id="10" name="Subtitle 9">
            <a:extLst>
              <a:ext uri="{FF2B5EF4-FFF2-40B4-BE49-F238E27FC236}">
                <a16:creationId xmlns:a16="http://schemas.microsoft.com/office/drawing/2014/main" id="{6466FD23-FE47-EB68-CED2-A53FAF7531AA}"/>
              </a:ext>
            </a:extLst>
          </p:cNvPr>
          <p:cNvSpPr>
            <a:spLocks noGrp="1"/>
          </p:cNvSpPr>
          <p:nvPr>
            <p:ph type="subTitle" idx="1"/>
          </p:nvPr>
        </p:nvSpPr>
        <p:spPr>
          <a:xfrm>
            <a:off x="2966166" y="3429000"/>
            <a:ext cx="4968552" cy="766936"/>
          </a:xfrm>
        </p:spPr>
        <p:txBody>
          <a:bodyPr/>
          <a:lstStyle/>
          <a:p>
            <a:r>
              <a:rPr lang="en-US" dirty="0">
                <a:solidFill>
                  <a:schemeClr val="bg1"/>
                </a:solidFill>
              </a:rPr>
              <a:t>Dr. Maryvelma O’Neil </a:t>
            </a:r>
            <a:endParaRPr lang="en-CH" dirty="0">
              <a:solidFill>
                <a:schemeClr val="bg1"/>
              </a:solidFill>
            </a:endParaRPr>
          </a:p>
        </p:txBody>
      </p:sp>
      <p:sp>
        <p:nvSpPr>
          <p:cNvPr id="2" name="TextBox 1">
            <a:extLst>
              <a:ext uri="{FF2B5EF4-FFF2-40B4-BE49-F238E27FC236}">
                <a16:creationId xmlns:a16="http://schemas.microsoft.com/office/drawing/2014/main" id="{505F346C-A934-96DA-C757-DBD7A63E023C}"/>
              </a:ext>
            </a:extLst>
          </p:cNvPr>
          <p:cNvSpPr txBox="1"/>
          <p:nvPr/>
        </p:nvSpPr>
        <p:spPr>
          <a:xfrm>
            <a:off x="871240" y="0"/>
            <a:ext cx="9158405" cy="1754326"/>
          </a:xfrm>
          <a:prstGeom prst="rect">
            <a:avLst/>
          </a:prstGeom>
          <a:noFill/>
        </p:spPr>
        <p:txBody>
          <a:bodyPr wrap="none" rtlCol="0">
            <a:spAutoFit/>
          </a:bodyPr>
          <a:lstStyle/>
          <a:p>
            <a:pPr algn="ctr"/>
            <a:r>
              <a:rPr lang="en-US" sz="3600" b="1" dirty="0">
                <a:solidFill>
                  <a:schemeClr val="bg1"/>
                </a:solidFill>
              </a:rPr>
              <a:t>THE DIGITAL RECONSTRUCTION</a:t>
            </a:r>
          </a:p>
          <a:p>
            <a:pPr algn="ctr"/>
            <a:r>
              <a:rPr lang="en-US" sz="3600" b="1" dirty="0">
                <a:solidFill>
                  <a:schemeClr val="bg1"/>
                </a:solidFill>
              </a:rPr>
              <a:t>OF JERUSALEM’S LOST MUGHRABI QUARTER &amp;</a:t>
            </a:r>
          </a:p>
          <a:p>
            <a:pPr algn="ctr"/>
            <a:r>
              <a:rPr lang="en-US" sz="3600" b="1" dirty="0">
                <a:solidFill>
                  <a:schemeClr val="bg1"/>
                </a:solidFill>
              </a:rPr>
              <a:t>THE ILLÉS RELIEF DIGITAL MAPPING INITIATIVE</a:t>
            </a:r>
            <a:endParaRPr lang="en-CH" sz="3600" b="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3DF08-9712-4F06-A669-CA5E77F8747F}"/>
              </a:ext>
            </a:extLst>
          </p:cNvPr>
          <p:cNvSpPr>
            <a:spLocks noGrp="1"/>
          </p:cNvSpPr>
          <p:nvPr>
            <p:ph type="title"/>
          </p:nvPr>
        </p:nvSpPr>
        <p:spPr>
          <a:xfrm>
            <a:off x="191344" y="260648"/>
            <a:ext cx="3182433" cy="940966"/>
          </a:xfrm>
        </p:spPr>
        <p:txBody>
          <a:bodyPr>
            <a:noAutofit/>
          </a:bodyPr>
          <a:lstStyle/>
          <a:p>
            <a:r>
              <a:rPr lang="fr-CH" sz="2800" dirty="0">
                <a:solidFill>
                  <a:schemeClr val="bg1"/>
                </a:solidFill>
                <a:latin typeface="Source Sans Pro SemiBold" panose="020B0603030403020204" pitchFamily="34" charset="0"/>
                <a:ea typeface="Source Sans Pro SemiBold" panose="020B0603030403020204" pitchFamily="34" charset="0"/>
              </a:rPr>
              <a:t>Illés Depth Elevation</a:t>
            </a:r>
            <a:endParaRPr lang="en-US" sz="2800" dirty="0">
              <a:solidFill>
                <a:schemeClr val="bg1"/>
              </a:solidFill>
              <a:latin typeface="Source Sans Pro SemiBold" panose="020B0603030403020204" pitchFamily="34" charset="0"/>
              <a:ea typeface="Source Sans Pro SemiBold" panose="020B0603030403020204" pitchFamily="34" charset="0"/>
            </a:endParaRPr>
          </a:p>
        </p:txBody>
      </p:sp>
      <p:pic>
        <p:nvPicPr>
          <p:cNvPr id="4" name="Picture 3">
            <a:extLst>
              <a:ext uri="{FF2B5EF4-FFF2-40B4-BE49-F238E27FC236}">
                <a16:creationId xmlns:a16="http://schemas.microsoft.com/office/drawing/2014/main" id="{FB4C4846-27EA-42E4-90CA-F707B434A45B}"/>
              </a:ext>
            </a:extLst>
          </p:cNvPr>
          <p:cNvPicPr>
            <a:picLocks noChangeAspect="1"/>
          </p:cNvPicPr>
          <p:nvPr/>
        </p:nvPicPr>
        <p:blipFill rotWithShape="1">
          <a:blip r:embed="rId2"/>
          <a:srcRect l="24789" t="8562" r="24764" b="8491"/>
          <a:stretch/>
        </p:blipFill>
        <p:spPr>
          <a:xfrm>
            <a:off x="3719736" y="4860"/>
            <a:ext cx="7344816" cy="6793093"/>
          </a:xfrm>
          <a:prstGeom prst="rect">
            <a:avLst/>
          </a:prstGeom>
        </p:spPr>
      </p:pic>
    </p:spTree>
    <p:extLst>
      <p:ext uri="{BB962C8B-B14F-4D97-AF65-F5344CB8AC3E}">
        <p14:creationId xmlns:p14="http://schemas.microsoft.com/office/powerpoint/2010/main" val="2382514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406A3-6F54-4838-9902-AECFBB79BACD}"/>
              </a:ext>
            </a:extLst>
          </p:cNvPr>
          <p:cNvSpPr>
            <a:spLocks noGrp="1"/>
          </p:cNvSpPr>
          <p:nvPr>
            <p:ph type="title"/>
          </p:nvPr>
        </p:nvSpPr>
        <p:spPr>
          <a:xfrm>
            <a:off x="551384" y="44624"/>
            <a:ext cx="2254424" cy="1143000"/>
          </a:xfrm>
        </p:spPr>
        <p:txBody>
          <a:bodyPr>
            <a:noAutofit/>
          </a:bodyPr>
          <a:lstStyle/>
          <a:p>
            <a:r>
              <a:rPr lang="fr-CH" sz="2800" dirty="0">
                <a:solidFill>
                  <a:schemeClr val="bg1">
                    <a:lumMod val="95000"/>
                  </a:schemeClr>
                </a:solidFill>
                <a:latin typeface="Source Sans Pro Semibold" panose="020B0603030403020204" pitchFamily="34" charset="0"/>
                <a:ea typeface="Source Sans Pro Semibold" panose="020B0603030403020204" pitchFamily="34" charset="0"/>
              </a:rPr>
              <a:t>Illés Orthographic</a:t>
            </a:r>
            <a:endParaRPr lang="en-US" sz="2800" dirty="0">
              <a:solidFill>
                <a:schemeClr val="bg1">
                  <a:lumMod val="95000"/>
                </a:schemeClr>
              </a:solidFill>
              <a:latin typeface="Source Sans Pro Semibold" panose="020B0603030403020204" pitchFamily="34" charset="0"/>
              <a:ea typeface="Source Sans Pro Semibold" panose="020B0603030403020204" pitchFamily="34" charset="0"/>
            </a:endParaRPr>
          </a:p>
        </p:txBody>
      </p:sp>
      <p:pic>
        <p:nvPicPr>
          <p:cNvPr id="4" name="Content Placeholder 3">
            <a:extLst>
              <a:ext uri="{FF2B5EF4-FFF2-40B4-BE49-F238E27FC236}">
                <a16:creationId xmlns:a16="http://schemas.microsoft.com/office/drawing/2014/main" id="{65292C54-5DF9-4EDB-AE57-4BB5103A036C}"/>
              </a:ext>
            </a:extLst>
          </p:cNvPr>
          <p:cNvPicPr>
            <a:picLocks noGrp="1" noChangeAspect="1"/>
          </p:cNvPicPr>
          <p:nvPr>
            <p:ph idx="1"/>
          </p:nvPr>
        </p:nvPicPr>
        <p:blipFill rotWithShape="1">
          <a:blip r:embed="rId2"/>
          <a:srcRect l="23922" t="9091" r="24997" b="8606"/>
          <a:stretch/>
        </p:blipFill>
        <p:spPr>
          <a:xfrm>
            <a:off x="3596909" y="44624"/>
            <a:ext cx="7468363" cy="6768752"/>
          </a:xfrm>
          <a:prstGeom prst="rect">
            <a:avLst/>
          </a:prstGeom>
        </p:spPr>
      </p:pic>
    </p:spTree>
    <p:extLst>
      <p:ext uri="{BB962C8B-B14F-4D97-AF65-F5344CB8AC3E}">
        <p14:creationId xmlns:p14="http://schemas.microsoft.com/office/powerpoint/2010/main" val="3158919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91097-F071-49CF-9719-8E35B845AD30}"/>
              </a:ext>
            </a:extLst>
          </p:cNvPr>
          <p:cNvSpPr>
            <a:spLocks noGrp="1"/>
          </p:cNvSpPr>
          <p:nvPr>
            <p:ph sz="half" idx="1"/>
          </p:nvPr>
        </p:nvSpPr>
        <p:spPr>
          <a:xfrm>
            <a:off x="119336" y="692696"/>
            <a:ext cx="3384376" cy="5904954"/>
          </a:xfrm>
        </p:spPr>
        <p:txBody>
          <a:bodyPr rtlCol="0">
            <a:normAutofit fontScale="77500" lnSpcReduction="20000"/>
          </a:bodyPr>
          <a:lstStyle/>
          <a:p>
            <a:pPr>
              <a:buFont typeface="Wingdings" pitchFamily="2" charset="2"/>
              <a:buChar char="Ø"/>
              <a:defRPr/>
            </a:pPr>
            <a:r>
              <a:rPr lang="en-US" dirty="0">
                <a:solidFill>
                  <a:schemeClr val="bg1"/>
                </a:solidFill>
              </a:rPr>
              <a:t>Only </a:t>
            </a:r>
            <a:r>
              <a:rPr lang="en-US" b="1" dirty="0">
                <a:solidFill>
                  <a:schemeClr val="bg1"/>
                </a:solidFill>
                <a:effectLst>
                  <a:outerShdw blurRad="38100" dist="38100" dir="2700000" algn="tl">
                    <a:srgbClr val="000000">
                      <a:alpha val="43137"/>
                    </a:srgbClr>
                  </a:outerShdw>
                </a:effectLst>
              </a:rPr>
              <a:t>six gates are shown </a:t>
            </a:r>
            <a:r>
              <a:rPr lang="en-US" dirty="0">
                <a:solidFill>
                  <a:schemeClr val="bg1"/>
                </a:solidFill>
              </a:rPr>
              <a:t>along the city walls: Jaffa Gate, Damascus Gate, Lions' Gate, the sealed Gate of Mercy (Golden Gate), Dung Gate and Zion Gate. Herod's Gate, missing in the model, was reopened in 1874, and the New Gate was added only in 1889. </a:t>
            </a:r>
          </a:p>
          <a:p>
            <a:pPr>
              <a:buFont typeface="Wingdings" pitchFamily="2" charset="2"/>
              <a:buChar char="Ø"/>
              <a:defRPr/>
            </a:pPr>
            <a:endParaRPr lang="en-US" dirty="0">
              <a:solidFill>
                <a:schemeClr val="bg1"/>
              </a:solidFill>
            </a:endParaRPr>
          </a:p>
          <a:p>
            <a:pPr>
              <a:buFont typeface="Wingdings" pitchFamily="2" charset="2"/>
              <a:buChar char="Ø"/>
              <a:defRPr/>
            </a:pPr>
            <a:r>
              <a:rPr lang="en-US" dirty="0">
                <a:solidFill>
                  <a:schemeClr val="bg1"/>
                </a:solidFill>
              </a:rPr>
              <a:t>German Church of the Redeemer is marked by a solitary German flag, while David's Citadel is still surrounded by the moat which was later filled in for the visit of German Kaiser Wilhelm II (1898).</a:t>
            </a:r>
          </a:p>
          <a:p>
            <a:pPr>
              <a:buFont typeface="Wingdings" pitchFamily="2" charset="2"/>
              <a:buChar char="Ø"/>
              <a:defRPr/>
            </a:pPr>
            <a:endParaRPr lang="fr-CH" dirty="0">
              <a:solidFill>
                <a:schemeClr val="bg1"/>
              </a:solidFill>
            </a:endParaRPr>
          </a:p>
        </p:txBody>
      </p:sp>
      <p:pic>
        <p:nvPicPr>
          <p:cNvPr id="10" name="Content Placeholder 9" descr="An aerial view of a city&#10;&#10;Description automatically generated with medium confidence">
            <a:extLst>
              <a:ext uri="{FF2B5EF4-FFF2-40B4-BE49-F238E27FC236}">
                <a16:creationId xmlns:a16="http://schemas.microsoft.com/office/drawing/2014/main" id="{CAD86641-ABC4-B6C8-9395-6435DBDD43B1}"/>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609739" y="764704"/>
            <a:ext cx="8414176" cy="5616624"/>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99DE63A-81E5-4F07-A42F-D27BE532EE66}"/>
              </a:ext>
            </a:extLst>
          </p:cNvPr>
          <p:cNvSpPr>
            <a:spLocks noGrp="1"/>
          </p:cNvSpPr>
          <p:nvPr>
            <p:ph sz="half" idx="1"/>
          </p:nvPr>
        </p:nvSpPr>
        <p:spPr>
          <a:xfrm>
            <a:off x="119336" y="130323"/>
            <a:ext cx="3528392" cy="6597353"/>
          </a:xfrm>
        </p:spPr>
        <p:txBody>
          <a:bodyPr rtlCol="0">
            <a:normAutofit fontScale="77500" lnSpcReduction="20000"/>
          </a:bodyPr>
          <a:lstStyle/>
          <a:p>
            <a:pPr>
              <a:buFont typeface="Wingdings" pitchFamily="2" charset="2"/>
              <a:buChar char="q"/>
              <a:defRPr/>
            </a:pPr>
            <a:r>
              <a:rPr lang="en-US" dirty="0">
                <a:solidFill>
                  <a:schemeClr val="bg1"/>
                </a:solidFill>
              </a:rPr>
              <a:t> Illés reproduced every street and alley in the city and almost every building.</a:t>
            </a:r>
          </a:p>
          <a:p>
            <a:pPr>
              <a:buFont typeface="Wingdings" pitchFamily="2" charset="2"/>
              <a:buChar char="q"/>
              <a:defRPr/>
            </a:pPr>
            <a:endParaRPr lang="en-US" dirty="0">
              <a:solidFill>
                <a:schemeClr val="bg1"/>
              </a:solidFill>
            </a:endParaRPr>
          </a:p>
          <a:p>
            <a:pPr>
              <a:buFont typeface="Wingdings" pitchFamily="2" charset="2"/>
              <a:buChar char="q"/>
              <a:defRPr/>
            </a:pPr>
            <a:r>
              <a:rPr lang="en-US" dirty="0">
                <a:solidFill>
                  <a:schemeClr val="bg1"/>
                </a:solidFill>
              </a:rPr>
              <a:t>Included flags on the churches, a small cannon on top of one of the towers of the Citadel, telegraph lines, which were installed in the city in the mid-1860s, and even signs on some of the shops. </a:t>
            </a:r>
          </a:p>
          <a:p>
            <a:pPr>
              <a:buFont typeface="Wingdings" pitchFamily="2" charset="2"/>
              <a:buChar char="q"/>
              <a:defRPr/>
            </a:pPr>
            <a:endParaRPr lang="en-US" dirty="0">
              <a:solidFill>
                <a:schemeClr val="bg1"/>
              </a:solidFill>
            </a:endParaRPr>
          </a:p>
          <a:p>
            <a:pPr>
              <a:buFont typeface="Wingdings" pitchFamily="2" charset="2"/>
              <a:buChar char="q"/>
              <a:defRPr/>
            </a:pPr>
            <a:r>
              <a:rPr lang="en-US" dirty="0">
                <a:solidFill>
                  <a:schemeClr val="bg1"/>
                </a:solidFill>
              </a:rPr>
              <a:t>Model weighs a ton/Was built in 8 sections for easy transport.</a:t>
            </a:r>
          </a:p>
          <a:p>
            <a:pPr>
              <a:buFont typeface="Wingdings" pitchFamily="2" charset="2"/>
              <a:buChar char="q"/>
              <a:defRPr/>
            </a:pPr>
            <a:endParaRPr lang="en-US" dirty="0">
              <a:solidFill>
                <a:schemeClr val="bg1"/>
              </a:solidFill>
            </a:endParaRPr>
          </a:p>
          <a:p>
            <a:pPr>
              <a:buFont typeface="Wingdings" pitchFamily="2" charset="2"/>
              <a:buChar char="q"/>
              <a:defRPr/>
            </a:pPr>
            <a:r>
              <a:rPr lang="en-US" dirty="0">
                <a:solidFill>
                  <a:schemeClr val="bg1"/>
                </a:solidFill>
              </a:rPr>
              <a:t>Made of strips of beaten zinc mounted on a wooden platform. </a:t>
            </a:r>
          </a:p>
          <a:p>
            <a:pPr>
              <a:defRPr/>
            </a:pPr>
            <a:endParaRPr lang="en-US" dirty="0"/>
          </a:p>
        </p:txBody>
      </p:sp>
      <p:pic>
        <p:nvPicPr>
          <p:cNvPr id="5" name="Content Placeholder 4" descr="A picture containing rock&#10;&#10;Description automatically generated">
            <a:extLst>
              <a:ext uri="{FF2B5EF4-FFF2-40B4-BE49-F238E27FC236}">
                <a16:creationId xmlns:a16="http://schemas.microsoft.com/office/drawing/2014/main" id="{28041214-F6DC-3281-9B02-BF7C878F76DA}"/>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836202" y="497285"/>
            <a:ext cx="8236462" cy="6100067"/>
          </a:xfrm>
        </p:spPr>
      </p:pic>
    </p:spTree>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Path58"/>
          <p:cNvSpPr/>
          <p:nvPr/>
        </p:nvSpPr>
        <p:spPr>
          <a:xfrm>
            <a:off x="0" y="0"/>
            <a:ext cx="12188952" cy="6858000"/>
          </a:xfrm>
          <a:custGeom>
            <a:avLst/>
            <a:gdLst/>
            <a:ahLst/>
            <a:cxnLst/>
            <a:rect l="l" t="t" r="r" b="b"/>
            <a:pathLst>
              <a:path w="12188952" h="6858000">
                <a:moveTo>
                  <a:pt x="0" y="6858000"/>
                </a:moveTo>
                <a:lnTo>
                  <a:pt x="12188952" y="6858000"/>
                </a:lnTo>
                <a:lnTo>
                  <a:pt x="12188952" y="0"/>
                </a:lnTo>
                <a:lnTo>
                  <a:pt x="0" y="0"/>
                </a:lnTo>
                <a:lnTo>
                  <a:pt x="0" y="685800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59" name="Image59"/>
          <p:cNvPicPr>
            <a:picLocks noChangeAspect="1"/>
          </p:cNvPicPr>
          <p:nvPr/>
        </p:nvPicPr>
        <p:blipFill>
          <a:blip r:embed="rId2"/>
          <a:stretch>
            <a:fillRect/>
          </a:stretch>
        </p:blipFill>
        <p:spPr>
          <a:xfrm>
            <a:off x="0" y="0"/>
            <a:ext cx="12188952" cy="6858000"/>
          </a:xfrm>
          <a:prstGeom prst="rect">
            <a:avLst/>
          </a:prstGeom>
          <a:noFill/>
        </p:spPr>
      </p:pic>
      <p:pic>
        <p:nvPicPr>
          <p:cNvPr id="60" name="Image60"/>
          <p:cNvPicPr>
            <a:picLocks noChangeAspect="1"/>
          </p:cNvPicPr>
          <p:nvPr/>
        </p:nvPicPr>
        <p:blipFill>
          <a:blip r:embed="rId3"/>
          <a:stretch>
            <a:fillRect/>
          </a:stretch>
        </p:blipFill>
        <p:spPr>
          <a:xfrm>
            <a:off x="0" y="3621024"/>
            <a:ext cx="12188952" cy="2508504"/>
          </a:xfrm>
          <a:prstGeom prst="rect">
            <a:avLst/>
          </a:prstGeom>
          <a:noFill/>
        </p:spPr>
      </p:pic>
      <p:pic>
        <p:nvPicPr>
          <p:cNvPr id="61" name="Image61"/>
          <p:cNvPicPr>
            <a:picLocks noChangeAspect="1"/>
          </p:cNvPicPr>
          <p:nvPr/>
        </p:nvPicPr>
        <p:blipFill>
          <a:blip r:embed="rId4"/>
          <a:stretch>
            <a:fillRect/>
          </a:stretch>
        </p:blipFill>
        <p:spPr>
          <a:xfrm>
            <a:off x="0" y="6117912"/>
            <a:ext cx="12192000" cy="740088"/>
          </a:xfrm>
          <a:prstGeom prst="rect">
            <a:avLst/>
          </a:prstGeom>
          <a:noFill/>
        </p:spPr>
      </p:pic>
      <p:sp>
        <p:nvSpPr>
          <p:cNvPr id="62" name="Path62"/>
          <p:cNvSpPr/>
          <p:nvPr/>
        </p:nvSpPr>
        <p:spPr>
          <a:xfrm>
            <a:off x="-12700" y="6125443"/>
            <a:ext cx="12217400" cy="25401"/>
          </a:xfrm>
          <a:custGeom>
            <a:avLst/>
            <a:gdLst/>
            <a:ahLst/>
            <a:cxnLst/>
            <a:rect l="l" t="t" r="r" b="b"/>
            <a:pathLst>
              <a:path w="12217400" h="25401">
                <a:moveTo>
                  <a:pt x="12700" y="12700"/>
                </a:moveTo>
                <a:lnTo>
                  <a:pt x="12204700" y="12701"/>
                </a:lnTo>
              </a:path>
            </a:pathLst>
          </a:custGeom>
          <a:solidFill>
            <a:srgbClr val="000000">
              <a:alpha val="0"/>
            </a:srgbClr>
          </a:solidFill>
          <a:ln w="12700" cap="sq">
            <a:solidFill>
              <a:srgbClr val="000001"/>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63" name="Image63"/>
          <p:cNvPicPr>
            <a:picLocks noChangeAspect="1"/>
          </p:cNvPicPr>
          <p:nvPr/>
        </p:nvPicPr>
        <p:blipFill>
          <a:blip r:embed="rId2"/>
          <a:stretch>
            <a:fillRect/>
          </a:stretch>
        </p:blipFill>
        <p:spPr>
          <a:xfrm>
            <a:off x="0" y="0"/>
            <a:ext cx="12192000" cy="6858000"/>
          </a:xfrm>
          <a:prstGeom prst="rect">
            <a:avLst/>
          </a:prstGeom>
          <a:noFill/>
        </p:spPr>
      </p:pic>
      <p:sp>
        <p:nvSpPr>
          <p:cNvPr id="64" name="Path64"/>
          <p:cNvSpPr/>
          <p:nvPr/>
        </p:nvSpPr>
        <p:spPr>
          <a:xfrm>
            <a:off x="0" y="134412"/>
            <a:ext cx="12192000" cy="1104900"/>
          </a:xfrm>
          <a:custGeom>
            <a:avLst/>
            <a:gdLst/>
            <a:ahLst/>
            <a:cxnLst/>
            <a:rect l="l" t="t" r="r" b="b"/>
            <a:pathLst>
              <a:path w="12192000" h="1104900">
                <a:moveTo>
                  <a:pt x="0" y="1104900"/>
                </a:moveTo>
                <a:lnTo>
                  <a:pt x="0" y="0"/>
                </a:lnTo>
                <a:lnTo>
                  <a:pt x="12192000" y="0"/>
                </a:lnTo>
                <a:lnTo>
                  <a:pt x="12192000" y="1104900"/>
                </a:lnTo>
                <a:lnTo>
                  <a:pt x="0" y="1104900"/>
                </a:lnTo>
                <a:close/>
              </a:path>
            </a:pathLst>
          </a:custGeom>
          <a:solidFill>
            <a:srgbClr val="454545">
              <a:alpha val="49087"/>
            </a:srgbClr>
          </a:solidFill>
          <a:ln w="0" cap="sq">
            <a:solidFill>
              <a:srgbClr val="454545"/>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 name="TextBox 1">
            <a:extLst>
              <a:ext uri="{FF2B5EF4-FFF2-40B4-BE49-F238E27FC236}">
                <a16:creationId xmlns:a16="http://schemas.microsoft.com/office/drawing/2014/main" id="{0C6C91D1-1798-2B16-2BBB-2F3CE5AEC3D1}"/>
              </a:ext>
            </a:extLst>
          </p:cNvPr>
          <p:cNvSpPr txBox="1"/>
          <p:nvPr/>
        </p:nvSpPr>
        <p:spPr>
          <a:xfrm>
            <a:off x="2555943" y="188462"/>
            <a:ext cx="7077066" cy="954107"/>
          </a:xfrm>
          <a:prstGeom prst="rect">
            <a:avLst/>
          </a:prstGeom>
          <a:noFill/>
        </p:spPr>
        <p:txBody>
          <a:bodyPr wrap="none" rtlCol="0">
            <a:spAutoFit/>
          </a:bodyPr>
          <a:lstStyle/>
          <a:p>
            <a:pPr algn="ctr"/>
            <a:r>
              <a:rPr lang="en-US" sz="2800" b="1" dirty="0">
                <a:solidFill>
                  <a:schemeClr val="bg1"/>
                </a:solidFill>
              </a:rPr>
              <a:t>MASTER PROJECT:</a:t>
            </a:r>
          </a:p>
          <a:p>
            <a:pPr algn="ctr"/>
            <a:r>
              <a:rPr lang="en-US" sz="2800" b="1" dirty="0">
                <a:solidFill>
                  <a:schemeClr val="bg1"/>
                </a:solidFill>
              </a:rPr>
              <a:t>THE ILLÉS RELIEF DIGITAL MAPPING INITIATIVE</a:t>
            </a:r>
            <a:endParaRPr lang="en-CH" sz="2800" b="1"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ath21"/>
          <p:cNvSpPr/>
          <p:nvPr/>
        </p:nvSpPr>
        <p:spPr>
          <a:xfrm>
            <a:off x="0" y="0"/>
            <a:ext cx="12188952" cy="6858000"/>
          </a:xfrm>
          <a:custGeom>
            <a:avLst/>
            <a:gdLst/>
            <a:ahLst/>
            <a:cxnLst/>
            <a:rect l="l" t="t" r="r" b="b"/>
            <a:pathLst>
              <a:path w="12188952" h="6858000">
                <a:moveTo>
                  <a:pt x="0" y="6858000"/>
                </a:moveTo>
                <a:lnTo>
                  <a:pt x="12188952" y="6858000"/>
                </a:lnTo>
                <a:lnTo>
                  <a:pt x="12188952" y="0"/>
                </a:lnTo>
                <a:lnTo>
                  <a:pt x="0" y="0"/>
                </a:lnTo>
                <a:lnTo>
                  <a:pt x="0" y="685800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22" name="Image22"/>
          <p:cNvPicPr>
            <a:picLocks noChangeAspect="1"/>
          </p:cNvPicPr>
          <p:nvPr/>
        </p:nvPicPr>
        <p:blipFill>
          <a:blip r:embed="rId2"/>
          <a:stretch>
            <a:fillRect/>
          </a:stretch>
        </p:blipFill>
        <p:spPr>
          <a:xfrm>
            <a:off x="0" y="0"/>
            <a:ext cx="12188952" cy="6858000"/>
          </a:xfrm>
          <a:prstGeom prst="rect">
            <a:avLst/>
          </a:prstGeom>
          <a:noFill/>
        </p:spPr>
      </p:pic>
      <p:pic>
        <p:nvPicPr>
          <p:cNvPr id="23" name="Image23"/>
          <p:cNvPicPr>
            <a:picLocks noChangeAspect="1"/>
          </p:cNvPicPr>
          <p:nvPr/>
        </p:nvPicPr>
        <p:blipFill>
          <a:blip r:embed="rId3"/>
          <a:stretch>
            <a:fillRect/>
          </a:stretch>
        </p:blipFill>
        <p:spPr>
          <a:xfrm>
            <a:off x="2064585" y="957263"/>
            <a:ext cx="8062831" cy="4965938"/>
          </a:xfrm>
          <a:prstGeom prst="rect">
            <a:avLst/>
          </a:prstGeom>
          <a:noFill/>
        </p:spPr>
      </p:pic>
      <p:sp>
        <p:nvSpPr>
          <p:cNvPr id="24" name="Text Box24"/>
          <p:cNvSpPr txBox="1"/>
          <p:nvPr/>
        </p:nvSpPr>
        <p:spPr>
          <a:xfrm>
            <a:off x="3717450" y="271126"/>
            <a:ext cx="4754052" cy="362150"/>
          </a:xfrm>
          <a:prstGeom prst="rect">
            <a:avLst/>
          </a:prstGeom>
          <a:noFill/>
        </p:spPr>
        <p:txBody>
          <a:bodyPr wrap="square" lIns="0" tIns="0" rIns="0" rtlCol="0">
            <a:spAutoFit/>
          </a:bodyPr>
          <a:lstStyle/>
          <a:p>
            <a:pPr algn="l" rtl="0">
              <a:lnSpc>
                <a:spcPts val="2271"/>
              </a:lnSpc>
            </a:pPr>
            <a:r>
              <a:rPr lang="en-US" altLang="zh-CN" sz="2800" b="1" spc="144" dirty="0">
                <a:solidFill>
                  <a:srgbClr val="FFFFFF"/>
                </a:solidFill>
                <a:latin typeface="Calibri" panose="020F0502020204030204" pitchFamily="34" charset="0"/>
                <a:ea typeface="Source Sans Pro Semibold"/>
                <a:cs typeface="Calibri" panose="020F0502020204030204" pitchFamily="34" charset="0"/>
              </a:rPr>
              <a:t>WHAT IS DIGITAL MAPPING?</a:t>
            </a:r>
            <a:endParaRPr lang="en-US" altLang="zh-CN" sz="2800" dirty="0">
              <a:latin typeface="Calibri" panose="020F0502020204030204" pitchFamily="34" charset="0"/>
              <a:ea typeface="Source Sans Pro Semibold"/>
              <a:cs typeface="Calibri" panose="020F0502020204030204" pitchFamily="34" charset="0"/>
            </a:endParaRPr>
          </a:p>
        </p:txBody>
      </p:sp>
    </p:spTree>
    <p:extLst>
      <p:ext uri="{BB962C8B-B14F-4D97-AF65-F5344CB8AC3E}">
        <p14:creationId xmlns:p14="http://schemas.microsoft.com/office/powerpoint/2010/main" val="633018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ath25"/>
          <p:cNvSpPr/>
          <p:nvPr/>
        </p:nvSpPr>
        <p:spPr>
          <a:xfrm>
            <a:off x="0" y="0"/>
            <a:ext cx="12188952" cy="6858000"/>
          </a:xfrm>
          <a:custGeom>
            <a:avLst/>
            <a:gdLst/>
            <a:ahLst/>
            <a:cxnLst/>
            <a:rect l="l" t="t" r="r" b="b"/>
            <a:pathLst>
              <a:path w="12188952" h="6858000">
                <a:moveTo>
                  <a:pt x="0" y="6858000"/>
                </a:moveTo>
                <a:lnTo>
                  <a:pt x="12188952" y="6858000"/>
                </a:lnTo>
                <a:lnTo>
                  <a:pt x="12188952" y="0"/>
                </a:lnTo>
                <a:lnTo>
                  <a:pt x="0" y="0"/>
                </a:lnTo>
                <a:lnTo>
                  <a:pt x="0" y="685800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26" name="Image26"/>
          <p:cNvPicPr>
            <a:picLocks noChangeAspect="1"/>
          </p:cNvPicPr>
          <p:nvPr/>
        </p:nvPicPr>
        <p:blipFill>
          <a:blip r:embed="rId2"/>
          <a:stretch>
            <a:fillRect/>
          </a:stretch>
        </p:blipFill>
        <p:spPr>
          <a:xfrm>
            <a:off x="0" y="0"/>
            <a:ext cx="12188952" cy="6858000"/>
          </a:xfrm>
          <a:prstGeom prst="rect">
            <a:avLst/>
          </a:prstGeom>
          <a:noFill/>
        </p:spPr>
      </p:pic>
      <p:pic>
        <p:nvPicPr>
          <p:cNvPr id="27" name="Image27"/>
          <p:cNvPicPr>
            <a:picLocks noChangeAspect="1"/>
          </p:cNvPicPr>
          <p:nvPr/>
        </p:nvPicPr>
        <p:blipFill>
          <a:blip r:embed="rId2"/>
          <a:stretch>
            <a:fillRect/>
          </a:stretch>
        </p:blipFill>
        <p:spPr>
          <a:xfrm>
            <a:off x="0" y="0"/>
            <a:ext cx="12192000" cy="6857999"/>
          </a:xfrm>
          <a:prstGeom prst="rect">
            <a:avLst/>
          </a:prstGeom>
          <a:noFill/>
        </p:spPr>
      </p:pic>
      <p:sp>
        <p:nvSpPr>
          <p:cNvPr id="28" name="Text Box28"/>
          <p:cNvSpPr txBox="1"/>
          <p:nvPr/>
        </p:nvSpPr>
        <p:spPr>
          <a:xfrm>
            <a:off x="1235424" y="262875"/>
            <a:ext cx="9754578" cy="610424"/>
          </a:xfrm>
          <a:prstGeom prst="rect">
            <a:avLst/>
          </a:prstGeom>
          <a:noFill/>
        </p:spPr>
        <p:txBody>
          <a:bodyPr wrap="square" lIns="0" tIns="0" rIns="0" rtlCol="0">
            <a:spAutoFit/>
          </a:bodyPr>
          <a:lstStyle/>
          <a:p>
            <a:pPr marL="317183" indent="-317183" algn="l" rtl="0">
              <a:lnSpc>
                <a:spcPts val="2227"/>
              </a:lnSpc>
            </a:pPr>
            <a:r>
              <a:rPr lang="en-US" altLang="zh-CN" sz="1961" b="1" spc="93" dirty="0">
                <a:solidFill>
                  <a:srgbClr val="FFFFFF"/>
                </a:solidFill>
                <a:latin typeface="Calibri" panose="020F0502020204030204" pitchFamily="34" charset="0"/>
                <a:ea typeface="Source Sans Pro Semibold"/>
                <a:cs typeface="Calibri" panose="020F0502020204030204" pitchFamily="34" charset="0"/>
              </a:rPr>
              <a:t>DIGITAL</a:t>
            </a:r>
            <a:r>
              <a:rPr lang="en-US" altLang="zh-CN" sz="1961" b="1" spc="-26" dirty="0">
                <a:solidFill>
                  <a:srgbClr val="FFFFFF"/>
                </a:solidFill>
                <a:latin typeface="Calibri" panose="020F0502020204030204" pitchFamily="34" charset="0"/>
                <a:ea typeface="Source Sans Pro Semibold"/>
                <a:cs typeface="Calibri" panose="020F0502020204030204" pitchFamily="34" charset="0"/>
              </a:rPr>
              <a:t> </a:t>
            </a:r>
            <a:r>
              <a:rPr lang="en-US" altLang="zh-CN" sz="1961" b="1" spc="155" dirty="0">
                <a:solidFill>
                  <a:srgbClr val="FFFFFF"/>
                </a:solidFill>
                <a:latin typeface="Calibri" panose="020F0502020204030204" pitchFamily="34" charset="0"/>
                <a:ea typeface="Source Sans Pro Semibold"/>
                <a:cs typeface="Calibri" panose="020F0502020204030204" pitchFamily="34" charset="0"/>
              </a:rPr>
              <a:t>MAPPING</a:t>
            </a:r>
            <a:r>
              <a:rPr lang="en-US" altLang="zh-CN" sz="1961" b="1" spc="158" dirty="0">
                <a:solidFill>
                  <a:srgbClr val="FFFFFF"/>
                </a:solidFill>
                <a:latin typeface="Calibri" panose="020F0502020204030204" pitchFamily="34" charset="0"/>
                <a:ea typeface="Source Sans Pro Semibold"/>
                <a:cs typeface="Calibri" panose="020F0502020204030204" pitchFamily="34" charset="0"/>
              </a:rPr>
              <a:t> </a:t>
            </a:r>
            <a:r>
              <a:rPr lang="en-US" altLang="zh-CN" sz="1961" b="1" spc="41" dirty="0">
                <a:solidFill>
                  <a:srgbClr val="FFFFFF"/>
                </a:solidFill>
                <a:latin typeface="Calibri" panose="020F0502020204030204" pitchFamily="34" charset="0"/>
                <a:ea typeface="Source Sans Pro Semibold"/>
                <a:cs typeface="Calibri" panose="020F0502020204030204" pitchFamily="34" charset="0"/>
              </a:rPr>
              <a:t>IS</a:t>
            </a:r>
            <a:r>
              <a:rPr lang="en-US" altLang="zh-CN" sz="1961" b="1" spc="39" dirty="0">
                <a:solidFill>
                  <a:srgbClr val="FFFFFF"/>
                </a:solidFill>
                <a:latin typeface="Calibri" panose="020F0502020204030204" pitchFamily="34" charset="0"/>
                <a:ea typeface="Source Sans Pro Semibold"/>
                <a:cs typeface="Calibri" panose="020F0502020204030204" pitchFamily="34" charset="0"/>
              </a:rPr>
              <a:t> </a:t>
            </a:r>
            <a:r>
              <a:rPr lang="en-US" altLang="zh-CN" sz="1961" b="1" spc="69" dirty="0">
                <a:solidFill>
                  <a:srgbClr val="FFFFFF"/>
                </a:solidFill>
                <a:latin typeface="Calibri" panose="020F0502020204030204" pitchFamily="34" charset="0"/>
                <a:ea typeface="Source Sans Pro Semibold"/>
                <a:cs typeface="Calibri" panose="020F0502020204030204" pitchFamily="34" charset="0"/>
              </a:rPr>
              <a:t>THE</a:t>
            </a:r>
            <a:r>
              <a:rPr lang="en-US" altLang="zh-CN" sz="1961" b="1" spc="12" dirty="0">
                <a:solidFill>
                  <a:srgbClr val="FFFFFF"/>
                </a:solidFill>
                <a:latin typeface="Calibri" panose="020F0502020204030204" pitchFamily="34" charset="0"/>
                <a:ea typeface="Source Sans Pro Semibold"/>
                <a:cs typeface="Calibri" panose="020F0502020204030204" pitchFamily="34" charset="0"/>
              </a:rPr>
              <a:t> </a:t>
            </a:r>
            <a:r>
              <a:rPr lang="en-US" altLang="zh-CN" sz="1961" b="1" spc="70" dirty="0">
                <a:solidFill>
                  <a:srgbClr val="FFFFFF"/>
                </a:solidFill>
                <a:latin typeface="Calibri" panose="020F0502020204030204" pitchFamily="34" charset="0"/>
                <a:ea typeface="Source Sans Pro Semibold"/>
                <a:cs typeface="Calibri" panose="020F0502020204030204" pitchFamily="34" charset="0"/>
              </a:rPr>
              <a:t>PROCESS</a:t>
            </a:r>
            <a:r>
              <a:rPr lang="en-US" altLang="zh-CN" sz="1961" b="1" spc="13" dirty="0">
                <a:solidFill>
                  <a:srgbClr val="FFFFFF"/>
                </a:solidFill>
                <a:latin typeface="Calibri" panose="020F0502020204030204" pitchFamily="34" charset="0"/>
                <a:ea typeface="Source Sans Pro Semibold"/>
                <a:cs typeface="Calibri" panose="020F0502020204030204" pitchFamily="34" charset="0"/>
              </a:rPr>
              <a:t> </a:t>
            </a:r>
            <a:r>
              <a:rPr lang="en-US" altLang="zh-CN" sz="1961" b="1" spc="102" dirty="0">
                <a:solidFill>
                  <a:srgbClr val="FFFFFF"/>
                </a:solidFill>
                <a:latin typeface="Calibri" panose="020F0502020204030204" pitchFamily="34" charset="0"/>
                <a:ea typeface="Source Sans Pro Semibold"/>
                <a:cs typeface="Calibri" panose="020F0502020204030204" pitchFamily="34" charset="0"/>
              </a:rPr>
              <a:t>BY</a:t>
            </a:r>
            <a:r>
              <a:rPr lang="en-US" altLang="zh-CN" sz="1961" b="1" spc="-65" dirty="0">
                <a:solidFill>
                  <a:srgbClr val="FFFFFF"/>
                </a:solidFill>
                <a:latin typeface="Calibri" panose="020F0502020204030204" pitchFamily="34" charset="0"/>
                <a:ea typeface="Source Sans Pro Semibold"/>
                <a:cs typeface="Calibri" panose="020F0502020204030204" pitchFamily="34" charset="0"/>
              </a:rPr>
              <a:t> </a:t>
            </a:r>
            <a:r>
              <a:rPr lang="en-US" altLang="zh-CN" sz="1961" b="1" spc="155" dirty="0">
                <a:solidFill>
                  <a:srgbClr val="FFFFFF"/>
                </a:solidFill>
                <a:latin typeface="Calibri" panose="020F0502020204030204" pitchFamily="34" charset="0"/>
                <a:ea typeface="Source Sans Pro Semibold"/>
                <a:cs typeface="Calibri" panose="020F0502020204030204" pitchFamily="34" charset="0"/>
              </a:rPr>
              <a:t>WHICH</a:t>
            </a:r>
            <a:r>
              <a:rPr lang="en-US" altLang="zh-CN" sz="1961" b="1" spc="-122" dirty="0">
                <a:solidFill>
                  <a:srgbClr val="FFFFFF"/>
                </a:solidFill>
                <a:latin typeface="Calibri" panose="020F0502020204030204" pitchFamily="34" charset="0"/>
                <a:ea typeface="Source Sans Pro Semibold"/>
                <a:cs typeface="Calibri" panose="020F0502020204030204" pitchFamily="34" charset="0"/>
              </a:rPr>
              <a:t> </a:t>
            </a:r>
            <a:r>
              <a:rPr lang="en-US" altLang="zh-CN" sz="1961" b="1" spc="232" dirty="0">
                <a:solidFill>
                  <a:srgbClr val="FFFFFF"/>
                </a:solidFill>
                <a:latin typeface="Calibri" panose="020F0502020204030204" pitchFamily="34" charset="0"/>
                <a:ea typeface="Source Sans Pro Semibold"/>
                <a:cs typeface="Calibri" panose="020F0502020204030204" pitchFamily="34" charset="0"/>
              </a:rPr>
              <a:t>A</a:t>
            </a:r>
            <a:r>
              <a:rPr lang="en-US" altLang="zh-CN" sz="1961" b="1" spc="-159" dirty="0">
                <a:solidFill>
                  <a:srgbClr val="FFFFFF"/>
                </a:solidFill>
                <a:latin typeface="Calibri" panose="020F0502020204030204" pitchFamily="34" charset="0"/>
                <a:ea typeface="Source Sans Pro Semibold"/>
                <a:cs typeface="Calibri" panose="020F0502020204030204" pitchFamily="34" charset="0"/>
              </a:rPr>
              <a:t> </a:t>
            </a:r>
            <a:r>
              <a:rPr lang="en-US" altLang="zh-CN" sz="1961" b="1" spc="98" dirty="0">
                <a:solidFill>
                  <a:srgbClr val="FFFFFF"/>
                </a:solidFill>
                <a:latin typeface="Calibri" panose="020F0502020204030204" pitchFamily="34" charset="0"/>
                <a:ea typeface="Source Sans Pro Semibold"/>
                <a:cs typeface="Calibri" panose="020F0502020204030204" pitchFamily="34" charset="0"/>
              </a:rPr>
              <a:t>COLLECTION</a:t>
            </a:r>
            <a:r>
              <a:rPr lang="en-US" altLang="zh-CN" sz="1961" b="1" spc="-30" dirty="0">
                <a:solidFill>
                  <a:srgbClr val="FFFFFF"/>
                </a:solidFill>
                <a:latin typeface="Calibri" panose="020F0502020204030204" pitchFamily="34" charset="0"/>
                <a:ea typeface="Source Sans Pro Semibold"/>
                <a:cs typeface="Calibri" panose="020F0502020204030204" pitchFamily="34" charset="0"/>
              </a:rPr>
              <a:t> </a:t>
            </a:r>
            <a:r>
              <a:rPr lang="en-US" altLang="zh-CN" sz="1961" b="1" spc="93" dirty="0">
                <a:solidFill>
                  <a:srgbClr val="FFFFFF"/>
                </a:solidFill>
                <a:latin typeface="Calibri" panose="020F0502020204030204" pitchFamily="34" charset="0"/>
                <a:ea typeface="Source Sans Pro Semibold"/>
                <a:cs typeface="Calibri" panose="020F0502020204030204" pitchFamily="34" charset="0"/>
              </a:rPr>
              <a:t>OF</a:t>
            </a:r>
            <a:r>
              <a:rPr lang="en-US" altLang="zh-CN" sz="1961" b="1" spc="-11" dirty="0">
                <a:solidFill>
                  <a:srgbClr val="FFFFFF"/>
                </a:solidFill>
                <a:latin typeface="Calibri" panose="020F0502020204030204" pitchFamily="34" charset="0"/>
                <a:ea typeface="Source Sans Pro Semibold"/>
                <a:cs typeface="Calibri" panose="020F0502020204030204" pitchFamily="34" charset="0"/>
              </a:rPr>
              <a:t> </a:t>
            </a:r>
            <a:r>
              <a:rPr lang="en-US" altLang="zh-CN" sz="1961" b="1" spc="102" dirty="0">
                <a:solidFill>
                  <a:srgbClr val="FFFFFF"/>
                </a:solidFill>
                <a:latin typeface="Calibri" panose="020F0502020204030204" pitchFamily="34" charset="0"/>
                <a:ea typeface="Source Sans Pro Semibold"/>
                <a:cs typeface="Calibri" panose="020F0502020204030204" pitchFamily="34" charset="0"/>
              </a:rPr>
              <a:t>DATA</a:t>
            </a:r>
            <a:r>
              <a:rPr lang="en-US" altLang="zh-CN" sz="1961" b="1" spc="-28" dirty="0">
                <a:solidFill>
                  <a:srgbClr val="FFFFFF"/>
                </a:solidFill>
                <a:latin typeface="Calibri" panose="020F0502020204030204" pitchFamily="34" charset="0"/>
                <a:ea typeface="Source Sans Pro Semibold"/>
                <a:cs typeface="Calibri" panose="020F0502020204030204" pitchFamily="34" charset="0"/>
              </a:rPr>
              <a:t> </a:t>
            </a:r>
            <a:r>
              <a:rPr lang="en-US" altLang="zh-CN" sz="1961" b="1" spc="41" dirty="0">
                <a:solidFill>
                  <a:srgbClr val="FFFFFF"/>
                </a:solidFill>
                <a:latin typeface="Calibri" panose="020F0502020204030204" pitchFamily="34" charset="0"/>
                <a:ea typeface="Source Sans Pro Semibold"/>
                <a:cs typeface="Calibri" panose="020F0502020204030204" pitchFamily="34" charset="0"/>
              </a:rPr>
              <a:t>IS</a:t>
            </a:r>
            <a:r>
              <a:rPr lang="en-US" altLang="zh-CN" sz="1961" b="1" spc="39" dirty="0">
                <a:solidFill>
                  <a:srgbClr val="FFFFFF"/>
                </a:solidFill>
                <a:latin typeface="Calibri" panose="020F0502020204030204" pitchFamily="34" charset="0"/>
                <a:ea typeface="Source Sans Pro Semibold"/>
                <a:cs typeface="Calibri" panose="020F0502020204030204" pitchFamily="34" charset="0"/>
              </a:rPr>
              <a:t> </a:t>
            </a:r>
            <a:r>
              <a:rPr lang="en-US" altLang="zh-CN" sz="1961" b="1" spc="131" dirty="0">
                <a:solidFill>
                  <a:srgbClr val="FFFFFF"/>
                </a:solidFill>
                <a:latin typeface="Calibri" panose="020F0502020204030204" pitchFamily="34" charset="0"/>
                <a:ea typeface="Source Sans Pro Semibold"/>
                <a:cs typeface="Calibri" panose="020F0502020204030204" pitchFamily="34" charset="0"/>
              </a:rPr>
              <a:t>COMPILED</a:t>
            </a:r>
            <a:r>
              <a:rPr lang="en-US" altLang="zh-CN" sz="1961" b="1" spc="-134" dirty="0">
                <a:solidFill>
                  <a:srgbClr val="FFFFFF"/>
                </a:solidFill>
                <a:latin typeface="Calibri" panose="020F0502020204030204" pitchFamily="34" charset="0"/>
                <a:ea typeface="Source Sans Pro Semibold"/>
                <a:cs typeface="Calibri" panose="020F0502020204030204" pitchFamily="34" charset="0"/>
              </a:rPr>
              <a:t> </a:t>
            </a:r>
            <a:r>
              <a:rPr lang="en-US" altLang="zh-CN" sz="1961" b="1" spc="189" dirty="0">
                <a:solidFill>
                  <a:srgbClr val="FFFFFF"/>
                </a:solidFill>
                <a:latin typeface="Calibri" panose="020F0502020204030204" pitchFamily="34" charset="0"/>
                <a:ea typeface="Source Sans Pro Semibold"/>
                <a:cs typeface="Calibri" panose="020F0502020204030204" pitchFamily="34" charset="0"/>
              </a:rPr>
              <a:t>AND</a:t>
            </a:r>
            <a:r>
              <a:rPr lang="en-US" altLang="zh-CN" sz="1961" b="1" spc="-112" dirty="0">
                <a:solidFill>
                  <a:srgbClr val="FFFFFF"/>
                </a:solidFill>
                <a:latin typeface="Calibri" panose="020F0502020204030204" pitchFamily="34" charset="0"/>
                <a:ea typeface="Source Sans Pro Semibold"/>
                <a:cs typeface="Calibri" panose="020F0502020204030204" pitchFamily="34" charset="0"/>
              </a:rPr>
              <a:t> </a:t>
            </a:r>
            <a:r>
              <a:rPr lang="en-US" altLang="zh-CN" sz="1961" b="1" spc="112" dirty="0">
                <a:solidFill>
                  <a:srgbClr val="FFFFFF"/>
                </a:solidFill>
                <a:latin typeface="Calibri" panose="020F0502020204030204" pitchFamily="34" charset="0"/>
                <a:ea typeface="Source Sans Pro Semibold"/>
                <a:cs typeface="Calibri" panose="020F0502020204030204" pitchFamily="34" charset="0"/>
              </a:rPr>
              <a:t>FORMATTED</a:t>
            </a:r>
            <a:r>
              <a:rPr lang="en-US" altLang="zh-CN" sz="1961" b="1" spc="-36" dirty="0">
                <a:solidFill>
                  <a:srgbClr val="FFFFFF"/>
                </a:solidFill>
                <a:latin typeface="Calibri" panose="020F0502020204030204" pitchFamily="34" charset="0"/>
                <a:ea typeface="Source Sans Pro Semibold"/>
                <a:cs typeface="Calibri" panose="020F0502020204030204" pitchFamily="34" charset="0"/>
              </a:rPr>
              <a:t> </a:t>
            </a:r>
            <a:r>
              <a:rPr lang="en-US" altLang="zh-CN" sz="1961" b="1" spc="79" dirty="0">
                <a:solidFill>
                  <a:srgbClr val="FFFFFF"/>
                </a:solidFill>
                <a:latin typeface="Calibri" panose="020F0502020204030204" pitchFamily="34" charset="0"/>
                <a:ea typeface="Source Sans Pro Semibold"/>
                <a:cs typeface="Calibri" panose="020F0502020204030204" pitchFamily="34" charset="0"/>
              </a:rPr>
              <a:t>INTO</a:t>
            </a:r>
            <a:r>
              <a:rPr lang="en-US" altLang="zh-CN" sz="1961" b="1" spc="-45" dirty="0">
                <a:solidFill>
                  <a:srgbClr val="FFFFFF"/>
                </a:solidFill>
                <a:latin typeface="Calibri" panose="020F0502020204030204" pitchFamily="34" charset="0"/>
                <a:ea typeface="Source Sans Pro Semibold"/>
                <a:cs typeface="Calibri" panose="020F0502020204030204" pitchFamily="34" charset="0"/>
              </a:rPr>
              <a:t> </a:t>
            </a:r>
            <a:r>
              <a:rPr lang="en-US" altLang="zh-CN" sz="1961" b="1" spc="232" dirty="0">
                <a:solidFill>
                  <a:srgbClr val="FFFFFF"/>
                </a:solidFill>
                <a:latin typeface="Calibri" panose="020F0502020204030204" pitchFamily="34" charset="0"/>
                <a:ea typeface="Source Sans Pro Semibold"/>
                <a:cs typeface="Calibri" panose="020F0502020204030204" pitchFamily="34" charset="0"/>
              </a:rPr>
              <a:t>A</a:t>
            </a:r>
            <a:r>
              <a:rPr lang="en-US" altLang="zh-CN" sz="1961" b="1" spc="-198" dirty="0">
                <a:solidFill>
                  <a:srgbClr val="FFFFFF"/>
                </a:solidFill>
                <a:latin typeface="Calibri" panose="020F0502020204030204" pitchFamily="34" charset="0"/>
                <a:ea typeface="Source Sans Pro Semibold"/>
                <a:cs typeface="Calibri" panose="020F0502020204030204" pitchFamily="34" charset="0"/>
              </a:rPr>
              <a:t> </a:t>
            </a:r>
            <a:r>
              <a:rPr lang="en-US" altLang="zh-CN" sz="1961" b="1" spc="105" dirty="0">
                <a:solidFill>
                  <a:srgbClr val="FFFFFF"/>
                </a:solidFill>
                <a:latin typeface="Calibri" panose="020F0502020204030204" pitchFamily="34" charset="0"/>
                <a:ea typeface="Source Sans Pro Semibold"/>
                <a:cs typeface="Calibri" panose="020F0502020204030204" pitchFamily="34" charset="0"/>
              </a:rPr>
              <a:t>VIRTUAL</a:t>
            </a:r>
            <a:r>
              <a:rPr lang="en-US" altLang="zh-CN" sz="1961" b="1" spc="-31" dirty="0">
                <a:solidFill>
                  <a:srgbClr val="FFFFFF"/>
                </a:solidFill>
                <a:latin typeface="Calibri" panose="020F0502020204030204" pitchFamily="34" charset="0"/>
                <a:ea typeface="Source Sans Pro Semibold"/>
                <a:cs typeface="Calibri" panose="020F0502020204030204" pitchFamily="34" charset="0"/>
              </a:rPr>
              <a:t> </a:t>
            </a:r>
            <a:r>
              <a:rPr lang="en-US" altLang="zh-CN" sz="1961" b="1" spc="137" dirty="0">
                <a:solidFill>
                  <a:srgbClr val="FFFFFF"/>
                </a:solidFill>
                <a:latin typeface="Calibri" panose="020F0502020204030204" pitchFamily="34" charset="0"/>
                <a:ea typeface="Source Sans Pro Semibold"/>
                <a:cs typeface="Calibri" panose="020F0502020204030204" pitchFamily="34" charset="0"/>
              </a:rPr>
              <a:t>IMAGE.</a:t>
            </a:r>
            <a:r>
              <a:rPr lang="en-US" altLang="zh-CN" sz="1961" b="1" spc="-52" dirty="0">
                <a:solidFill>
                  <a:srgbClr val="FFFFFF"/>
                </a:solidFill>
                <a:latin typeface="Calibri" panose="020F0502020204030204" pitchFamily="34" charset="0"/>
                <a:ea typeface="Source Sans Pro Semibold"/>
                <a:cs typeface="Calibri" panose="020F0502020204030204" pitchFamily="34" charset="0"/>
              </a:rPr>
              <a:t> </a:t>
            </a:r>
            <a:r>
              <a:rPr lang="en-US" altLang="zh-CN" sz="1961" b="1" spc="69" dirty="0">
                <a:solidFill>
                  <a:srgbClr val="FFFFFF"/>
                </a:solidFill>
                <a:latin typeface="Calibri" panose="020F0502020204030204" pitchFamily="34" charset="0"/>
                <a:ea typeface="Source Sans Pro Semibold"/>
                <a:cs typeface="Calibri" panose="020F0502020204030204" pitchFamily="34" charset="0"/>
              </a:rPr>
              <a:t>THE</a:t>
            </a:r>
            <a:r>
              <a:rPr lang="en-US" altLang="zh-CN" sz="1961" b="1" spc="-27" dirty="0">
                <a:solidFill>
                  <a:srgbClr val="FFFFFF"/>
                </a:solidFill>
                <a:latin typeface="Calibri" panose="020F0502020204030204" pitchFamily="34" charset="0"/>
                <a:ea typeface="Source Sans Pro Semibold"/>
                <a:cs typeface="Calibri" panose="020F0502020204030204" pitchFamily="34" charset="0"/>
              </a:rPr>
              <a:t> </a:t>
            </a:r>
            <a:r>
              <a:rPr lang="en-US" altLang="zh-CN" sz="1961" b="1" spc="105" dirty="0">
                <a:solidFill>
                  <a:srgbClr val="FFFFFF"/>
                </a:solidFill>
                <a:latin typeface="Calibri" panose="020F0502020204030204" pitchFamily="34" charset="0"/>
                <a:ea typeface="Source Sans Pro Semibold"/>
                <a:cs typeface="Calibri" panose="020F0502020204030204" pitchFamily="34" charset="0"/>
              </a:rPr>
              <a:t>VIRTUAL</a:t>
            </a:r>
            <a:r>
              <a:rPr lang="en-US" altLang="zh-CN" sz="1961" b="1" spc="-31" dirty="0">
                <a:solidFill>
                  <a:srgbClr val="FFFFFF"/>
                </a:solidFill>
                <a:latin typeface="Calibri" panose="020F0502020204030204" pitchFamily="34" charset="0"/>
                <a:ea typeface="Source Sans Pro Semibold"/>
                <a:cs typeface="Calibri" panose="020F0502020204030204" pitchFamily="34" charset="0"/>
              </a:rPr>
              <a:t> </a:t>
            </a:r>
            <a:r>
              <a:rPr lang="en-US" altLang="zh-CN" sz="1961" b="1" spc="172" dirty="0">
                <a:solidFill>
                  <a:srgbClr val="FFFFFF"/>
                </a:solidFill>
                <a:latin typeface="Calibri" panose="020F0502020204030204" pitchFamily="34" charset="0"/>
                <a:ea typeface="Source Sans Pro Semibold"/>
                <a:cs typeface="Calibri" panose="020F0502020204030204" pitchFamily="34" charset="0"/>
              </a:rPr>
              <a:t>IMAGE</a:t>
            </a:r>
            <a:r>
              <a:rPr lang="en-US" altLang="zh-CN" sz="1961" b="1" spc="-89" dirty="0">
                <a:solidFill>
                  <a:srgbClr val="FFFFFF"/>
                </a:solidFill>
                <a:latin typeface="Calibri" panose="020F0502020204030204" pitchFamily="34" charset="0"/>
                <a:ea typeface="Source Sans Pro Semibold"/>
                <a:cs typeface="Calibri" panose="020F0502020204030204" pitchFamily="34" charset="0"/>
              </a:rPr>
              <a:t> </a:t>
            </a:r>
            <a:r>
              <a:rPr lang="en-US" altLang="zh-CN" sz="1961" b="1" spc="42" dirty="0">
                <a:solidFill>
                  <a:srgbClr val="FFFFFF"/>
                </a:solidFill>
                <a:latin typeface="Calibri" panose="020F0502020204030204" pitchFamily="34" charset="0"/>
                <a:ea typeface="Source Sans Pro Semibold"/>
                <a:cs typeface="Calibri" panose="020F0502020204030204" pitchFamily="34" charset="0"/>
              </a:rPr>
              <a:t>IS</a:t>
            </a:r>
            <a:r>
              <a:rPr lang="en-US" altLang="zh-CN" sz="1961" b="1" spc="37" dirty="0">
                <a:solidFill>
                  <a:srgbClr val="FFFFFF"/>
                </a:solidFill>
                <a:latin typeface="Calibri" panose="020F0502020204030204" pitchFamily="34" charset="0"/>
                <a:ea typeface="Source Sans Pro Semibold"/>
                <a:cs typeface="Calibri" panose="020F0502020204030204" pitchFamily="34" charset="0"/>
              </a:rPr>
              <a:t> </a:t>
            </a:r>
            <a:r>
              <a:rPr lang="en-US" altLang="zh-CN" sz="1961" b="1" spc="118" dirty="0">
                <a:solidFill>
                  <a:srgbClr val="FFFFFF"/>
                </a:solidFill>
                <a:latin typeface="Calibri" panose="020F0502020204030204" pitchFamily="34" charset="0"/>
                <a:ea typeface="Source Sans Pro Semibold"/>
                <a:cs typeface="Calibri" panose="020F0502020204030204" pitchFamily="34" charset="0"/>
              </a:rPr>
              <a:t>USUALLY</a:t>
            </a:r>
            <a:r>
              <a:rPr lang="en-US" altLang="zh-CN" sz="1961" b="1" spc="-96" dirty="0">
                <a:solidFill>
                  <a:srgbClr val="FFFFFF"/>
                </a:solidFill>
                <a:latin typeface="Calibri" panose="020F0502020204030204" pitchFamily="34" charset="0"/>
                <a:ea typeface="Source Sans Pro Semibold"/>
                <a:cs typeface="Calibri" panose="020F0502020204030204" pitchFamily="34" charset="0"/>
              </a:rPr>
              <a:t> </a:t>
            </a:r>
            <a:r>
              <a:rPr lang="en-US" altLang="zh-CN" sz="1961" b="1" spc="13" dirty="0">
                <a:solidFill>
                  <a:srgbClr val="FFFFFF"/>
                </a:solidFill>
                <a:latin typeface="Calibri" panose="020F0502020204030204" pitchFamily="34" charset="0"/>
                <a:ea typeface="Source Sans Pro Semibold"/>
                <a:cs typeface="Calibri" panose="020F0502020204030204" pitchFamily="34" charset="0"/>
              </a:rPr>
              <a:t>3D.</a:t>
            </a:r>
            <a:endParaRPr lang="en-US" altLang="zh-CN" sz="1961" dirty="0">
              <a:latin typeface="Calibri" panose="020F0502020204030204" pitchFamily="34" charset="0"/>
              <a:ea typeface="Source Sans Pro Semibold"/>
              <a:cs typeface="Calibri" panose="020F0502020204030204" pitchFamily="34" charset="0"/>
            </a:endParaRPr>
          </a:p>
        </p:txBody>
      </p:sp>
      <p:sp>
        <p:nvSpPr>
          <p:cNvPr id="29" name="Text Box29"/>
          <p:cNvSpPr txBox="1"/>
          <p:nvPr/>
        </p:nvSpPr>
        <p:spPr>
          <a:xfrm>
            <a:off x="1319341" y="6028316"/>
            <a:ext cx="9590563" cy="217893"/>
          </a:xfrm>
          <a:prstGeom prst="rect">
            <a:avLst/>
          </a:prstGeom>
          <a:noFill/>
        </p:spPr>
        <p:txBody>
          <a:bodyPr wrap="square" lIns="0" tIns="0" rIns="0" rtlCol="0">
            <a:spAutoFit/>
          </a:bodyPr>
          <a:lstStyle/>
          <a:p>
            <a:pPr algn="l" rtl="0">
              <a:lnSpc>
                <a:spcPts val="1716"/>
              </a:lnSpc>
            </a:pPr>
            <a:r>
              <a:rPr lang="en-US" altLang="zh-CN" sz="1373" b="1" spc="67" dirty="0">
                <a:solidFill>
                  <a:srgbClr val="FFFFFF"/>
                </a:solidFill>
                <a:latin typeface="Open Sans Semibold"/>
                <a:ea typeface="Open Sans Semibold"/>
                <a:cs typeface="Open Sans Semibold"/>
              </a:rPr>
              <a:t>Spatial</a:t>
            </a:r>
            <a:r>
              <a:rPr lang="en-US" altLang="zh-CN" sz="1373" b="1" spc="55" dirty="0">
                <a:solidFill>
                  <a:srgbClr val="FFFFFF"/>
                </a:solidFill>
                <a:latin typeface="Open Sans Semibold"/>
                <a:ea typeface="Open Sans Semibold"/>
                <a:cs typeface="Open Sans Semibold"/>
              </a:rPr>
              <a:t> </a:t>
            </a:r>
            <a:r>
              <a:rPr lang="en-US" altLang="zh-CN" sz="1373" b="1" spc="77" dirty="0">
                <a:solidFill>
                  <a:srgbClr val="FFFFFF"/>
                </a:solidFill>
                <a:latin typeface="Open Sans Semibold"/>
                <a:ea typeface="Open Sans Semibold"/>
                <a:cs typeface="Open Sans Semibold"/>
              </a:rPr>
              <a:t>map</a:t>
            </a:r>
            <a:r>
              <a:rPr lang="en-US" altLang="zh-CN" sz="1373" b="1" spc="51" dirty="0">
                <a:solidFill>
                  <a:srgbClr val="FFFFFF"/>
                </a:solidFill>
                <a:latin typeface="Open Sans Semibold"/>
                <a:ea typeface="Open Sans Semibold"/>
                <a:cs typeface="Open Sans Semibold"/>
              </a:rPr>
              <a:t> </a:t>
            </a:r>
            <a:r>
              <a:rPr lang="en-US" altLang="zh-CN" sz="1373" b="1" spc="103" dirty="0">
                <a:solidFill>
                  <a:srgbClr val="FFFFFF"/>
                </a:solidFill>
                <a:latin typeface="Open Sans Semibold"/>
                <a:ea typeface="Open Sans Semibold"/>
                <a:cs typeface="Open Sans Semibold"/>
              </a:rPr>
              <a:t>of</a:t>
            </a:r>
            <a:r>
              <a:rPr lang="en-US" altLang="zh-CN" sz="1373" b="1" spc="25" dirty="0">
                <a:solidFill>
                  <a:srgbClr val="FFFFFF"/>
                </a:solidFill>
                <a:latin typeface="Open Sans Semibold"/>
                <a:ea typeface="Open Sans Semibold"/>
                <a:cs typeface="Open Sans Semibold"/>
              </a:rPr>
              <a:t> </a:t>
            </a:r>
            <a:r>
              <a:rPr lang="en-US" altLang="zh-CN" sz="1373" b="1" spc="59" dirty="0">
                <a:solidFill>
                  <a:srgbClr val="FFFFFF"/>
                </a:solidFill>
                <a:latin typeface="Open Sans Semibold"/>
                <a:ea typeface="Open Sans Semibold"/>
                <a:cs typeface="Open Sans Semibold"/>
              </a:rPr>
              <a:t>Notre-Dame</a:t>
            </a:r>
            <a:r>
              <a:rPr lang="en-US" altLang="zh-CN" sz="1373" b="1" spc="64" dirty="0">
                <a:solidFill>
                  <a:srgbClr val="FFFFFF"/>
                </a:solidFill>
                <a:latin typeface="Open Sans Semibold"/>
                <a:ea typeface="Open Sans Semibold"/>
                <a:cs typeface="Open Sans Semibold"/>
              </a:rPr>
              <a:t> </a:t>
            </a:r>
            <a:r>
              <a:rPr lang="en-US" altLang="zh-CN" sz="1373" b="1" spc="71" dirty="0">
                <a:solidFill>
                  <a:srgbClr val="FFFFFF"/>
                </a:solidFill>
                <a:latin typeface="Open Sans Semibold"/>
                <a:ea typeface="Open Sans Semibold"/>
                <a:cs typeface="Open Sans Semibold"/>
              </a:rPr>
              <a:t>using</a:t>
            </a:r>
            <a:r>
              <a:rPr lang="en-US" altLang="zh-CN" sz="1373" b="1" spc="49" dirty="0">
                <a:solidFill>
                  <a:srgbClr val="FFFFFF"/>
                </a:solidFill>
                <a:latin typeface="Open Sans Semibold"/>
                <a:ea typeface="Open Sans Semibold"/>
                <a:cs typeface="Open Sans Semibold"/>
              </a:rPr>
              <a:t> </a:t>
            </a:r>
            <a:r>
              <a:rPr lang="en-US" altLang="zh-CN" sz="1373" b="1" spc="67" dirty="0">
                <a:solidFill>
                  <a:srgbClr val="FFFFFF"/>
                </a:solidFill>
                <a:latin typeface="Open Sans Semibold"/>
                <a:ea typeface="Open Sans Semibold"/>
                <a:cs typeface="Open Sans Semibold"/>
              </a:rPr>
              <a:t>more</a:t>
            </a:r>
            <a:r>
              <a:rPr lang="en-US" altLang="zh-CN" sz="1373" b="1" spc="52" dirty="0">
                <a:solidFill>
                  <a:srgbClr val="FFFFFF"/>
                </a:solidFill>
                <a:latin typeface="Open Sans Semibold"/>
                <a:ea typeface="Open Sans Semibold"/>
                <a:cs typeface="Open Sans Semibold"/>
              </a:rPr>
              <a:t> </a:t>
            </a:r>
            <a:r>
              <a:rPr lang="en-US" altLang="zh-CN" sz="1373" b="1" spc="61" dirty="0">
                <a:solidFill>
                  <a:srgbClr val="FFFFFF"/>
                </a:solidFill>
                <a:latin typeface="Open Sans Semibold"/>
                <a:ea typeface="Open Sans Semibold"/>
                <a:cs typeface="Open Sans Semibold"/>
              </a:rPr>
              <a:t>than</a:t>
            </a:r>
            <a:r>
              <a:rPr lang="en-US" altLang="zh-CN" sz="1373" b="1" spc="66" dirty="0">
                <a:solidFill>
                  <a:srgbClr val="FFFFFF"/>
                </a:solidFill>
                <a:latin typeface="Open Sans Semibold"/>
                <a:ea typeface="Open Sans Semibold"/>
                <a:cs typeface="Open Sans Semibold"/>
              </a:rPr>
              <a:t> </a:t>
            </a:r>
            <a:r>
              <a:rPr lang="en-US" altLang="zh-CN" sz="1373" b="1" spc="35" dirty="0">
                <a:solidFill>
                  <a:srgbClr val="FFFFFF"/>
                </a:solidFill>
                <a:latin typeface="Open Sans Semibold"/>
                <a:ea typeface="Open Sans Semibold"/>
                <a:cs typeface="Open Sans Semibold"/>
              </a:rPr>
              <a:t>a</a:t>
            </a:r>
            <a:r>
              <a:rPr lang="en-US" altLang="zh-CN" sz="1373" b="1" spc="84" dirty="0">
                <a:solidFill>
                  <a:srgbClr val="FFFFFF"/>
                </a:solidFill>
                <a:latin typeface="Open Sans Semibold"/>
                <a:ea typeface="Open Sans Semibold"/>
                <a:cs typeface="Open Sans Semibold"/>
              </a:rPr>
              <a:t> </a:t>
            </a:r>
            <a:r>
              <a:rPr lang="en-US" altLang="zh-CN" sz="1373" b="1" spc="93" dirty="0">
                <a:solidFill>
                  <a:srgbClr val="FFFFFF"/>
                </a:solidFill>
                <a:latin typeface="Open Sans Semibold"/>
                <a:ea typeface="Open Sans Semibold"/>
                <a:cs typeface="Open Sans Semibold"/>
              </a:rPr>
              <a:t>billion</a:t>
            </a:r>
            <a:r>
              <a:rPr lang="en-US" altLang="zh-CN" sz="1373" b="1" spc="38" dirty="0">
                <a:solidFill>
                  <a:srgbClr val="FFFFFF"/>
                </a:solidFill>
                <a:latin typeface="Open Sans Semibold"/>
                <a:ea typeface="Open Sans Semibold"/>
                <a:cs typeface="Open Sans Semibold"/>
              </a:rPr>
              <a:t> </a:t>
            </a:r>
            <a:r>
              <a:rPr lang="en-US" altLang="zh-CN" sz="1373" b="1" spc="57" dirty="0">
                <a:solidFill>
                  <a:srgbClr val="FFFFFF"/>
                </a:solidFill>
                <a:latin typeface="Open Sans Semibold"/>
                <a:ea typeface="Open Sans Semibold"/>
                <a:cs typeface="Open Sans Semibold"/>
              </a:rPr>
              <a:t>laser-measured</a:t>
            </a:r>
            <a:r>
              <a:rPr lang="en-US" altLang="zh-CN" sz="1373" b="1" spc="66" dirty="0">
                <a:solidFill>
                  <a:srgbClr val="FFFFFF"/>
                </a:solidFill>
                <a:latin typeface="Open Sans Semibold"/>
                <a:ea typeface="Open Sans Semibold"/>
                <a:cs typeface="Open Sans Semibold"/>
              </a:rPr>
              <a:t> </a:t>
            </a:r>
            <a:r>
              <a:rPr lang="en-US" altLang="zh-CN" sz="1373" b="1" spc="79" dirty="0">
                <a:solidFill>
                  <a:srgbClr val="FFFFFF"/>
                </a:solidFill>
                <a:latin typeface="Open Sans Semibold"/>
                <a:ea typeface="Open Sans Semibold"/>
                <a:cs typeface="Open Sans Semibold"/>
              </a:rPr>
              <a:t>points</a:t>
            </a:r>
            <a:r>
              <a:rPr lang="en-US" altLang="zh-CN" sz="1373" b="1" spc="46" dirty="0">
                <a:solidFill>
                  <a:srgbClr val="FFFFFF"/>
                </a:solidFill>
                <a:latin typeface="Open Sans Semibold"/>
                <a:ea typeface="Open Sans Semibold"/>
                <a:cs typeface="Open Sans Semibold"/>
              </a:rPr>
              <a:t> </a:t>
            </a:r>
            <a:r>
              <a:rPr lang="en-US" altLang="zh-CN" sz="1373" b="1" spc="82" dirty="0">
                <a:solidFill>
                  <a:srgbClr val="FFFFFF"/>
                </a:solidFill>
                <a:latin typeface="Open Sans Semibold"/>
                <a:ea typeface="Open Sans Semibold"/>
                <a:cs typeface="Open Sans Semibold"/>
              </a:rPr>
              <a:t>to</a:t>
            </a:r>
            <a:r>
              <a:rPr lang="en-US" altLang="zh-CN" sz="1373" b="1" spc="47" dirty="0">
                <a:solidFill>
                  <a:srgbClr val="FFFFFF"/>
                </a:solidFill>
                <a:latin typeface="Open Sans Semibold"/>
                <a:ea typeface="Open Sans Semibold"/>
                <a:cs typeface="Open Sans Semibold"/>
              </a:rPr>
              <a:t> </a:t>
            </a:r>
            <a:r>
              <a:rPr lang="en-US" altLang="zh-CN" sz="1373" b="1" spc="30" dirty="0">
                <a:solidFill>
                  <a:srgbClr val="FFFFFF"/>
                </a:solidFill>
                <a:latin typeface="Open Sans Semibold"/>
                <a:ea typeface="Open Sans Semibold"/>
                <a:cs typeface="Open Sans Semibold"/>
              </a:rPr>
              <a:t>recreate</a:t>
            </a:r>
            <a:r>
              <a:rPr lang="en-US" altLang="zh-CN" sz="1373" b="1" spc="88" dirty="0">
                <a:solidFill>
                  <a:srgbClr val="FFFFFF"/>
                </a:solidFill>
                <a:latin typeface="Open Sans Semibold"/>
                <a:ea typeface="Open Sans Semibold"/>
                <a:cs typeface="Open Sans Semibold"/>
              </a:rPr>
              <a:t> </a:t>
            </a:r>
            <a:r>
              <a:rPr lang="en-US" altLang="zh-CN" sz="1373" b="1" spc="35" dirty="0">
                <a:solidFill>
                  <a:srgbClr val="FFFFFF"/>
                </a:solidFill>
                <a:latin typeface="Open Sans Semibold"/>
                <a:ea typeface="Open Sans Semibold"/>
                <a:cs typeface="Open Sans Semibold"/>
              </a:rPr>
              <a:t>a</a:t>
            </a:r>
            <a:r>
              <a:rPr lang="en-US" altLang="zh-CN" sz="1373" b="1" spc="84" dirty="0">
                <a:solidFill>
                  <a:srgbClr val="FFFFFF"/>
                </a:solidFill>
                <a:latin typeface="Open Sans Semibold"/>
                <a:ea typeface="Open Sans Semibold"/>
                <a:cs typeface="Open Sans Semibold"/>
              </a:rPr>
              <a:t> </a:t>
            </a:r>
            <a:r>
              <a:rPr lang="en-US" altLang="zh-CN" sz="1373" b="1" spc="64" dirty="0">
                <a:solidFill>
                  <a:srgbClr val="FFFFFF"/>
                </a:solidFill>
                <a:latin typeface="Open Sans Semibold"/>
                <a:ea typeface="Open Sans Semibold"/>
                <a:cs typeface="Open Sans Semibold"/>
              </a:rPr>
              <a:t>virtual</a:t>
            </a:r>
            <a:r>
              <a:rPr lang="en-US" altLang="zh-CN" sz="1373" b="1" spc="59" dirty="0">
                <a:solidFill>
                  <a:srgbClr val="FFFFFF"/>
                </a:solidFill>
                <a:latin typeface="Open Sans Semibold"/>
                <a:ea typeface="Open Sans Semibold"/>
                <a:cs typeface="Open Sans Semibold"/>
              </a:rPr>
              <a:t> </a:t>
            </a:r>
            <a:r>
              <a:rPr lang="en-US" altLang="zh-CN" sz="1373" b="1" spc="61" dirty="0">
                <a:solidFill>
                  <a:srgbClr val="FFFFFF"/>
                </a:solidFill>
                <a:latin typeface="Open Sans Semibold"/>
                <a:ea typeface="Open Sans Semibold"/>
                <a:cs typeface="Open Sans Semibold"/>
              </a:rPr>
              <a:t>replica.</a:t>
            </a:r>
            <a:endParaRPr lang="en-US" altLang="zh-CN" sz="1373">
              <a:latin typeface="Open Sans Semibold"/>
              <a:ea typeface="Open Sans Semibold"/>
              <a:cs typeface="Open Sans Semibold"/>
            </a:endParaRPr>
          </a:p>
        </p:txBody>
      </p:sp>
    </p:spTree>
    <p:extLst>
      <p:ext uri="{BB962C8B-B14F-4D97-AF65-F5344CB8AC3E}">
        <p14:creationId xmlns:p14="http://schemas.microsoft.com/office/powerpoint/2010/main" val="3740125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Path66"/>
          <p:cNvSpPr/>
          <p:nvPr/>
        </p:nvSpPr>
        <p:spPr>
          <a:xfrm>
            <a:off x="0" y="0"/>
            <a:ext cx="12188952" cy="6858000"/>
          </a:xfrm>
          <a:custGeom>
            <a:avLst/>
            <a:gdLst/>
            <a:ahLst/>
            <a:cxnLst/>
            <a:rect l="l" t="t" r="r" b="b"/>
            <a:pathLst>
              <a:path w="12188952" h="6858000">
                <a:moveTo>
                  <a:pt x="0" y="6858000"/>
                </a:moveTo>
                <a:lnTo>
                  <a:pt x="12188952" y="6858000"/>
                </a:lnTo>
                <a:lnTo>
                  <a:pt x="12188952" y="0"/>
                </a:lnTo>
                <a:lnTo>
                  <a:pt x="0" y="0"/>
                </a:lnTo>
                <a:lnTo>
                  <a:pt x="0" y="685800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67" name="Image67"/>
          <p:cNvPicPr>
            <a:picLocks noChangeAspect="1"/>
          </p:cNvPicPr>
          <p:nvPr/>
        </p:nvPicPr>
        <p:blipFill>
          <a:blip r:embed="rId2"/>
          <a:stretch>
            <a:fillRect/>
          </a:stretch>
        </p:blipFill>
        <p:spPr>
          <a:xfrm>
            <a:off x="0" y="0"/>
            <a:ext cx="12188952" cy="6858000"/>
          </a:xfrm>
          <a:prstGeom prst="rect">
            <a:avLst/>
          </a:prstGeom>
          <a:noFill/>
        </p:spPr>
      </p:pic>
      <p:pic>
        <p:nvPicPr>
          <p:cNvPr id="68" name="Image68"/>
          <p:cNvPicPr>
            <a:picLocks noChangeAspect="1"/>
          </p:cNvPicPr>
          <p:nvPr/>
        </p:nvPicPr>
        <p:blipFill>
          <a:blip r:embed="rId2"/>
          <a:stretch>
            <a:fillRect/>
          </a:stretch>
        </p:blipFill>
        <p:spPr>
          <a:xfrm>
            <a:off x="0" y="0"/>
            <a:ext cx="12192000" cy="6850114"/>
          </a:xfrm>
          <a:prstGeom prst="rect">
            <a:avLst/>
          </a:prstGeom>
          <a:noFill/>
        </p:spPr>
      </p:pic>
      <p:sp>
        <p:nvSpPr>
          <p:cNvPr id="69" name="Path69"/>
          <p:cNvSpPr/>
          <p:nvPr/>
        </p:nvSpPr>
        <p:spPr>
          <a:xfrm>
            <a:off x="0" y="4597400"/>
            <a:ext cx="12192000" cy="2260600"/>
          </a:xfrm>
          <a:custGeom>
            <a:avLst/>
            <a:gdLst/>
            <a:ahLst/>
            <a:cxnLst/>
            <a:rect l="l" t="t" r="r" b="b"/>
            <a:pathLst>
              <a:path w="12192000" h="2260600">
                <a:moveTo>
                  <a:pt x="0" y="2260600"/>
                </a:moveTo>
                <a:lnTo>
                  <a:pt x="0" y="0"/>
                </a:lnTo>
                <a:lnTo>
                  <a:pt x="12192000" y="0"/>
                </a:lnTo>
                <a:lnTo>
                  <a:pt x="12192000" y="2260600"/>
                </a:lnTo>
                <a:lnTo>
                  <a:pt x="0" y="2260600"/>
                </a:lnTo>
                <a:close/>
              </a:path>
            </a:pathLst>
          </a:custGeom>
          <a:solidFill>
            <a:srgbClr val="454545">
              <a:alpha val="51143"/>
            </a:srgbClr>
          </a:solidFill>
          <a:ln w="0" cap="sq">
            <a:solidFill>
              <a:srgbClr val="454545"/>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70" name="Path70"/>
          <p:cNvSpPr/>
          <p:nvPr/>
        </p:nvSpPr>
        <p:spPr>
          <a:xfrm>
            <a:off x="0" y="134412"/>
            <a:ext cx="12192000" cy="1104900"/>
          </a:xfrm>
          <a:custGeom>
            <a:avLst/>
            <a:gdLst/>
            <a:ahLst/>
            <a:cxnLst/>
            <a:rect l="l" t="t" r="r" b="b"/>
            <a:pathLst>
              <a:path w="12192000" h="1104900">
                <a:moveTo>
                  <a:pt x="0" y="1104900"/>
                </a:moveTo>
                <a:lnTo>
                  <a:pt x="0" y="0"/>
                </a:lnTo>
                <a:lnTo>
                  <a:pt x="12192000" y="0"/>
                </a:lnTo>
                <a:lnTo>
                  <a:pt x="12192000" y="1104900"/>
                </a:lnTo>
                <a:lnTo>
                  <a:pt x="0" y="1104900"/>
                </a:lnTo>
                <a:close/>
              </a:path>
            </a:pathLst>
          </a:custGeom>
          <a:solidFill>
            <a:srgbClr val="454545">
              <a:alpha val="49087"/>
            </a:srgbClr>
          </a:solidFill>
          <a:ln w="0" cap="sq">
            <a:solidFill>
              <a:srgbClr val="454545"/>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72" name="Text Box72"/>
          <p:cNvSpPr txBox="1"/>
          <p:nvPr/>
        </p:nvSpPr>
        <p:spPr>
          <a:xfrm>
            <a:off x="548640" y="4874133"/>
            <a:ext cx="11442440" cy="1825981"/>
          </a:xfrm>
          <a:prstGeom prst="rect">
            <a:avLst/>
          </a:prstGeom>
          <a:noFill/>
        </p:spPr>
        <p:txBody>
          <a:bodyPr wrap="square" lIns="0" tIns="0" rIns="0" rtlCol="0">
            <a:spAutoFit/>
          </a:bodyPr>
          <a:lstStyle/>
          <a:p>
            <a:pPr marL="230188" indent="-230188" algn="l" rtl="0">
              <a:lnSpc>
                <a:spcPts val="2545"/>
              </a:lnSpc>
            </a:pPr>
            <a:r>
              <a:rPr lang="en-US" altLang="zh-CN" sz="1800" spc="0" dirty="0">
                <a:solidFill>
                  <a:srgbClr val="FFFFFF"/>
                </a:solidFill>
                <a:latin typeface="Arial"/>
                <a:ea typeface="Arial"/>
                <a:cs typeface="Arial"/>
              </a:rPr>
              <a:t>•</a:t>
            </a:r>
            <a:r>
              <a:rPr lang="en-US" altLang="zh-CN" sz="1800" spc="670" dirty="0">
                <a:solidFill>
                  <a:srgbClr val="FFFFFF"/>
                </a:solidFill>
                <a:latin typeface="Arial"/>
                <a:ea typeface="Arial"/>
                <a:cs typeface="Arial"/>
              </a:rPr>
              <a:t> </a:t>
            </a:r>
            <a:r>
              <a:rPr lang="en-US" altLang="zh-CN" sz="1800" spc="8" dirty="0">
                <a:solidFill>
                  <a:srgbClr val="FFFFFF"/>
                </a:solidFill>
                <a:latin typeface="Source Sans Pro Semibold"/>
                <a:ea typeface="Source Sans Pro Semibold"/>
                <a:cs typeface="Source Sans Pro Semibold"/>
              </a:rPr>
              <a:t>Collaborative</a:t>
            </a:r>
            <a:r>
              <a:rPr lang="en-US" altLang="zh-CN" sz="1800" spc="-11" dirty="0">
                <a:solidFill>
                  <a:srgbClr val="FFFFFF"/>
                </a:solidFill>
                <a:latin typeface="Source Sans Pro Semibold"/>
                <a:ea typeface="Source Sans Pro Semibold"/>
                <a:cs typeface="Source Sans Pro Semibold"/>
              </a:rPr>
              <a:t> </a:t>
            </a:r>
            <a:r>
              <a:rPr lang="en-US" altLang="zh-CN" sz="1800" spc="-4" dirty="0">
                <a:solidFill>
                  <a:srgbClr val="FFFFFF"/>
                </a:solidFill>
                <a:latin typeface="Source Sans Pro Semibold"/>
                <a:ea typeface="Source Sans Pro Semibold"/>
                <a:cs typeface="Source Sans Pro Semibold"/>
              </a:rPr>
              <a:t>research</a:t>
            </a:r>
            <a:r>
              <a:rPr lang="en-US" altLang="zh-CN" sz="1800" spc="-10" dirty="0">
                <a:solidFill>
                  <a:srgbClr val="FFFFFF"/>
                </a:solidFill>
                <a:latin typeface="Source Sans Pro Semibold"/>
                <a:ea typeface="Source Sans Pro Semibold"/>
                <a:cs typeface="Source Sans Pro Semibold"/>
              </a:rPr>
              <a:t> </a:t>
            </a:r>
            <a:r>
              <a:rPr lang="en-US" altLang="zh-CN" sz="1800" spc="-9" dirty="0">
                <a:solidFill>
                  <a:srgbClr val="FFFFFF"/>
                </a:solidFill>
                <a:latin typeface="Source Sans Pro Semibold"/>
                <a:ea typeface="Source Sans Pro Semibold"/>
                <a:cs typeface="Source Sans Pro Semibold"/>
              </a:rPr>
              <a:t>initiative</a:t>
            </a:r>
            <a:r>
              <a:rPr lang="en-US" altLang="zh-CN" sz="1800" spc="-7" dirty="0">
                <a:solidFill>
                  <a:srgbClr val="FFFFFF"/>
                </a:solidFill>
                <a:latin typeface="Source Sans Pro Semibold"/>
                <a:ea typeface="Source Sans Pro Semibold"/>
                <a:cs typeface="Source Sans Pro Semibold"/>
              </a:rPr>
              <a:t> </a:t>
            </a:r>
            <a:r>
              <a:rPr lang="en-US" altLang="zh-CN" sz="1800" spc="3" dirty="0">
                <a:solidFill>
                  <a:srgbClr val="FFFFFF"/>
                </a:solidFill>
                <a:latin typeface="Source Sans Pro Semibold"/>
                <a:ea typeface="Source Sans Pro Semibold"/>
                <a:cs typeface="Source Sans Pro Semibold"/>
              </a:rPr>
              <a:t>to</a:t>
            </a:r>
            <a:r>
              <a:rPr lang="en-US" altLang="zh-CN" sz="1800" spc="-16" dirty="0">
                <a:solidFill>
                  <a:srgbClr val="FFFFFF"/>
                </a:solidFill>
                <a:latin typeface="Source Sans Pro Semibold"/>
                <a:ea typeface="Source Sans Pro Semibold"/>
                <a:cs typeface="Source Sans Pro Semibold"/>
              </a:rPr>
              <a:t> </a:t>
            </a:r>
            <a:r>
              <a:rPr lang="en-US" altLang="zh-CN" sz="1800" spc="19" dirty="0">
                <a:solidFill>
                  <a:srgbClr val="FFFFFF"/>
                </a:solidFill>
                <a:latin typeface="Source Sans Pro Semibold"/>
                <a:ea typeface="Source Sans Pro Semibold"/>
                <a:cs typeface="Source Sans Pro Semibold"/>
              </a:rPr>
              <a:t>digitally</a:t>
            </a:r>
            <a:r>
              <a:rPr lang="en-US" altLang="zh-CN" sz="1800" spc="-24" dirty="0">
                <a:solidFill>
                  <a:srgbClr val="FFFFFF"/>
                </a:solidFill>
                <a:latin typeface="Source Sans Pro Semibold"/>
                <a:ea typeface="Source Sans Pro Semibold"/>
                <a:cs typeface="Source Sans Pro Semibold"/>
              </a:rPr>
              <a:t> </a:t>
            </a:r>
            <a:r>
              <a:rPr lang="en-US" altLang="zh-CN" sz="1800" spc="0" dirty="0">
                <a:solidFill>
                  <a:srgbClr val="FFFFFF"/>
                </a:solidFill>
                <a:latin typeface="Source Sans Pro Semibold"/>
                <a:ea typeface="Source Sans Pro Semibold"/>
                <a:cs typeface="Source Sans Pro Semibold"/>
              </a:rPr>
              <a:t>map</a:t>
            </a:r>
            <a:r>
              <a:rPr lang="en-US" altLang="zh-CN" sz="1800" spc="-5" dirty="0">
                <a:solidFill>
                  <a:srgbClr val="FFFFFF"/>
                </a:solidFill>
                <a:latin typeface="Source Sans Pro Semibold"/>
                <a:ea typeface="Source Sans Pro Semibold"/>
                <a:cs typeface="Source Sans Pro Semibold"/>
              </a:rPr>
              <a:t> </a:t>
            </a:r>
            <a:r>
              <a:rPr lang="en-US" altLang="zh-CN" sz="1800" spc="11" dirty="0">
                <a:solidFill>
                  <a:srgbClr val="FFFFFF"/>
                </a:solidFill>
                <a:latin typeface="Source Sans Pro Semibold"/>
                <a:ea typeface="Source Sans Pro Semibold"/>
                <a:cs typeface="Source Sans Pro Semibold"/>
              </a:rPr>
              <a:t>the</a:t>
            </a:r>
            <a:r>
              <a:rPr lang="en-US" altLang="zh-CN" sz="1800" spc="-17" dirty="0">
                <a:solidFill>
                  <a:srgbClr val="FFFFFF"/>
                </a:solidFill>
                <a:latin typeface="Source Sans Pro Semibold"/>
                <a:ea typeface="Source Sans Pro Semibold"/>
                <a:cs typeface="Source Sans Pro Semibold"/>
              </a:rPr>
              <a:t> </a:t>
            </a:r>
            <a:r>
              <a:rPr lang="en-US" altLang="zh-CN" sz="1800" spc="0" dirty="0">
                <a:solidFill>
                  <a:srgbClr val="FFFFFF"/>
                </a:solidFill>
                <a:latin typeface="Source Sans Pro Semibold"/>
                <a:ea typeface="Source Sans Pro Semibold"/>
                <a:cs typeface="Source Sans Pro Semibold"/>
              </a:rPr>
              <a:t>entire</a:t>
            </a:r>
            <a:r>
              <a:rPr lang="en-US" altLang="zh-CN" sz="1800" spc="-10" dirty="0">
                <a:solidFill>
                  <a:srgbClr val="FFFFFF"/>
                </a:solidFill>
                <a:latin typeface="Source Sans Pro Semibold"/>
                <a:ea typeface="Source Sans Pro Semibold"/>
                <a:cs typeface="Source Sans Pro Semibold"/>
              </a:rPr>
              <a:t> </a:t>
            </a:r>
            <a:r>
              <a:rPr lang="en-US" altLang="zh-CN" sz="1800" spc="38" dirty="0">
                <a:solidFill>
                  <a:srgbClr val="FFFFFF"/>
                </a:solidFill>
                <a:latin typeface="Source Sans Pro Semibold"/>
                <a:ea typeface="Source Sans Pro Semibold"/>
                <a:cs typeface="Source Sans Pro Semibold"/>
              </a:rPr>
              <a:t>Illés</a:t>
            </a:r>
            <a:r>
              <a:rPr lang="en-US" altLang="zh-CN" sz="1800" spc="-38" dirty="0">
                <a:solidFill>
                  <a:srgbClr val="FFFFFF"/>
                </a:solidFill>
                <a:latin typeface="Source Sans Pro Semibold"/>
                <a:ea typeface="Source Sans Pro Semibold"/>
                <a:cs typeface="Source Sans Pro Semibold"/>
              </a:rPr>
              <a:t> </a:t>
            </a:r>
            <a:r>
              <a:rPr lang="en-US" altLang="zh-CN" sz="1800" spc="58" dirty="0">
                <a:solidFill>
                  <a:srgbClr val="FFFFFF"/>
                </a:solidFill>
                <a:latin typeface="Source Sans Pro Semibold"/>
                <a:ea typeface="Source Sans Pro Semibold"/>
                <a:cs typeface="Source Sans Pro Semibold"/>
              </a:rPr>
              <a:t>Model</a:t>
            </a:r>
            <a:r>
              <a:rPr lang="en-US" altLang="zh-CN" sz="1800" spc="-69" dirty="0">
                <a:solidFill>
                  <a:srgbClr val="FFFFFF"/>
                </a:solidFill>
                <a:latin typeface="Source Sans Pro Semibold"/>
                <a:ea typeface="Source Sans Pro Semibold"/>
                <a:cs typeface="Source Sans Pro Semibold"/>
              </a:rPr>
              <a:t> </a:t>
            </a:r>
            <a:r>
              <a:rPr lang="en-US" altLang="zh-CN" sz="1800" spc="10" dirty="0">
                <a:solidFill>
                  <a:srgbClr val="FFFFFF"/>
                </a:solidFill>
                <a:latin typeface="Source Sans Pro Semibold"/>
                <a:ea typeface="Source Sans Pro Semibold"/>
                <a:cs typeface="Source Sans Pro Semibold"/>
              </a:rPr>
              <a:t>using</a:t>
            </a:r>
            <a:r>
              <a:rPr lang="en-US" altLang="zh-CN" sz="1800" spc="-21" dirty="0">
                <a:solidFill>
                  <a:srgbClr val="FFFFFF"/>
                </a:solidFill>
                <a:latin typeface="Source Sans Pro Semibold"/>
                <a:ea typeface="Source Sans Pro Semibold"/>
                <a:cs typeface="Source Sans Pro Semibold"/>
              </a:rPr>
              <a:t> </a:t>
            </a:r>
            <a:r>
              <a:rPr lang="en-US" altLang="zh-CN" sz="1800" spc="15" dirty="0">
                <a:solidFill>
                  <a:srgbClr val="FFFFFF"/>
                </a:solidFill>
                <a:latin typeface="Source Sans Pro Semibold"/>
                <a:ea typeface="Source Sans Pro Semibold"/>
                <a:cs typeface="Source Sans Pro Semibold"/>
              </a:rPr>
              <a:t>latest</a:t>
            </a:r>
            <a:r>
              <a:rPr lang="en-US" altLang="zh-CN" sz="1800" spc="-16" dirty="0">
                <a:solidFill>
                  <a:srgbClr val="FFFFFF"/>
                </a:solidFill>
                <a:latin typeface="Source Sans Pro Semibold"/>
                <a:ea typeface="Source Sans Pro Semibold"/>
                <a:cs typeface="Source Sans Pro Semibold"/>
              </a:rPr>
              <a:t> </a:t>
            </a:r>
            <a:r>
              <a:rPr lang="en-US" altLang="zh-CN" sz="1800" spc="9" dirty="0">
                <a:solidFill>
                  <a:srgbClr val="FFFFFF"/>
                </a:solidFill>
                <a:latin typeface="Source Sans Pro Semibold"/>
                <a:ea typeface="Source Sans Pro Semibold"/>
                <a:cs typeface="Source Sans Pro Semibold"/>
              </a:rPr>
              <a:t>technologies</a:t>
            </a:r>
            <a:r>
              <a:rPr lang="en-US" altLang="zh-CN" sz="1800" spc="-15" dirty="0">
                <a:solidFill>
                  <a:srgbClr val="FFFFFF"/>
                </a:solidFill>
                <a:latin typeface="Source Sans Pro Semibold"/>
                <a:ea typeface="Source Sans Pro Semibold"/>
                <a:cs typeface="Source Sans Pro Semibold"/>
              </a:rPr>
              <a:t> </a:t>
            </a:r>
            <a:r>
              <a:rPr lang="en-US" altLang="zh-CN" sz="1800" spc="-14" dirty="0">
                <a:solidFill>
                  <a:srgbClr val="FFFFFF"/>
                </a:solidFill>
                <a:latin typeface="Source Sans Pro Semibold"/>
                <a:ea typeface="Source Sans Pro Semibold"/>
                <a:cs typeface="Source Sans Pro Semibold"/>
              </a:rPr>
              <a:t>via</a:t>
            </a:r>
            <a:r>
              <a:rPr lang="en-US" altLang="zh-CN" sz="1800" spc="-6" dirty="0">
                <a:solidFill>
                  <a:srgbClr val="FFFFFF"/>
                </a:solidFill>
                <a:latin typeface="Source Sans Pro Semibold"/>
                <a:ea typeface="Source Sans Pro Semibold"/>
                <a:cs typeface="Source Sans Pro Semibold"/>
              </a:rPr>
              <a:t> </a:t>
            </a:r>
            <a:r>
              <a:rPr lang="en-US" altLang="zh-CN" sz="1800" spc="-5" dirty="0">
                <a:solidFill>
                  <a:srgbClr val="FFFFFF"/>
                </a:solidFill>
                <a:latin typeface="Source Sans Pro Semibold"/>
                <a:ea typeface="Source Sans Pro Semibold"/>
                <a:cs typeface="Source Sans Pro Semibold"/>
              </a:rPr>
              <a:t>contributions</a:t>
            </a:r>
            <a:r>
              <a:rPr lang="en-US" altLang="zh-CN" sz="1800" dirty="0">
                <a:solidFill>
                  <a:srgbClr val="FFFFFF"/>
                </a:solidFill>
                <a:latin typeface="Source Sans Pro Semibold"/>
                <a:ea typeface="Source Sans Pro Semibold"/>
                <a:cs typeface="Source Sans Pro Semibold"/>
              </a:rPr>
              <a:t> </a:t>
            </a:r>
            <a:r>
              <a:rPr lang="en-US" altLang="zh-CN" sz="1800" spc="11" dirty="0">
                <a:solidFill>
                  <a:srgbClr val="FFFFFF"/>
                </a:solidFill>
                <a:latin typeface="Source Sans Pro Semibold"/>
                <a:ea typeface="Source Sans Pro Semibold"/>
                <a:cs typeface="Source Sans Pro Semibold"/>
              </a:rPr>
              <a:t>from</a:t>
            </a:r>
            <a:r>
              <a:rPr lang="en-US" altLang="zh-CN" sz="1800" spc="-15" dirty="0">
                <a:solidFill>
                  <a:srgbClr val="FFFFFF"/>
                </a:solidFill>
                <a:latin typeface="Source Sans Pro Semibold"/>
                <a:ea typeface="Source Sans Pro Semibold"/>
                <a:cs typeface="Source Sans Pro Semibold"/>
              </a:rPr>
              <a:t> </a:t>
            </a:r>
            <a:r>
              <a:rPr lang="en-US" altLang="zh-CN" sz="1800" spc="3" dirty="0">
                <a:solidFill>
                  <a:srgbClr val="FFFFFF"/>
                </a:solidFill>
                <a:latin typeface="Source Sans Pro Semibold"/>
                <a:ea typeface="Source Sans Pro Semibold"/>
                <a:cs typeface="Source Sans Pro Semibold"/>
              </a:rPr>
              <a:t>scholars</a:t>
            </a:r>
            <a:r>
              <a:rPr lang="en-US" altLang="zh-CN" sz="1800" dirty="0">
                <a:solidFill>
                  <a:srgbClr val="FFFFFF"/>
                </a:solidFill>
                <a:latin typeface="Source Sans Pro Semibold"/>
                <a:ea typeface="Source Sans Pro Semibold"/>
                <a:cs typeface="Source Sans Pro Semibold"/>
              </a:rPr>
              <a:t> </a:t>
            </a:r>
            <a:r>
              <a:rPr lang="en-US" altLang="zh-CN" sz="1800" spc="-9" dirty="0">
                <a:solidFill>
                  <a:srgbClr val="FFFFFF"/>
                </a:solidFill>
                <a:latin typeface="Source Sans Pro Semibold"/>
                <a:ea typeface="Source Sans Pro Semibold"/>
                <a:cs typeface="Source Sans Pro Semibold"/>
              </a:rPr>
              <a:t>and</a:t>
            </a:r>
            <a:r>
              <a:rPr lang="en-US" altLang="zh-CN" sz="1800" spc="-10" dirty="0">
                <a:solidFill>
                  <a:srgbClr val="FFFFFF"/>
                </a:solidFill>
                <a:latin typeface="Source Sans Pro Semibold"/>
                <a:ea typeface="Source Sans Pro Semibold"/>
                <a:cs typeface="Source Sans Pro Semibold"/>
              </a:rPr>
              <a:t> </a:t>
            </a:r>
            <a:r>
              <a:rPr lang="en-US" altLang="zh-CN" sz="1800" spc="-2" dirty="0">
                <a:solidFill>
                  <a:srgbClr val="FFFFFF"/>
                </a:solidFill>
                <a:latin typeface="Source Sans Pro Semibold"/>
                <a:ea typeface="Source Sans Pro Semibold"/>
                <a:cs typeface="Source Sans Pro Semibold"/>
              </a:rPr>
              <a:t>institutions</a:t>
            </a:r>
            <a:r>
              <a:rPr lang="en-US" altLang="zh-CN" sz="1800" dirty="0">
                <a:solidFill>
                  <a:srgbClr val="FFFFFF"/>
                </a:solidFill>
                <a:latin typeface="Source Sans Pro Semibold"/>
                <a:ea typeface="Source Sans Pro Semibold"/>
                <a:cs typeface="Source Sans Pro Semibold"/>
              </a:rPr>
              <a:t> </a:t>
            </a:r>
            <a:r>
              <a:rPr lang="en-US" altLang="zh-CN" sz="1800" spc="-9" dirty="0">
                <a:solidFill>
                  <a:srgbClr val="FFFFFF"/>
                </a:solidFill>
                <a:latin typeface="Source Sans Pro Semibold"/>
                <a:ea typeface="Source Sans Pro Semibold"/>
                <a:cs typeface="Source Sans Pro Semibold"/>
              </a:rPr>
              <a:t>around</a:t>
            </a:r>
            <a:r>
              <a:rPr lang="en-US" altLang="zh-CN" sz="1800" spc="-11" dirty="0">
                <a:solidFill>
                  <a:srgbClr val="FFFFFF"/>
                </a:solidFill>
                <a:latin typeface="Source Sans Pro Semibold"/>
                <a:ea typeface="Source Sans Pro Semibold"/>
                <a:cs typeface="Source Sans Pro Semibold"/>
              </a:rPr>
              <a:t> </a:t>
            </a:r>
            <a:r>
              <a:rPr lang="en-US" altLang="zh-CN" sz="1800" spc="11" dirty="0">
                <a:solidFill>
                  <a:srgbClr val="FFFFFF"/>
                </a:solidFill>
                <a:latin typeface="Source Sans Pro Semibold"/>
                <a:ea typeface="Source Sans Pro Semibold"/>
                <a:cs typeface="Source Sans Pro Semibold"/>
              </a:rPr>
              <a:t>the</a:t>
            </a:r>
            <a:r>
              <a:rPr lang="en-US" altLang="zh-CN" sz="1800" spc="-17" dirty="0">
                <a:solidFill>
                  <a:srgbClr val="FFFFFF"/>
                </a:solidFill>
                <a:latin typeface="Source Sans Pro Semibold"/>
                <a:ea typeface="Source Sans Pro Semibold"/>
                <a:cs typeface="Source Sans Pro Semibold"/>
              </a:rPr>
              <a:t> </a:t>
            </a:r>
            <a:r>
              <a:rPr lang="en-US" altLang="zh-CN" sz="1800" spc="24" dirty="0">
                <a:solidFill>
                  <a:srgbClr val="FFFFFF"/>
                </a:solidFill>
                <a:latin typeface="Source Sans Pro Semibold"/>
                <a:ea typeface="Source Sans Pro Semibold"/>
                <a:cs typeface="Source Sans Pro Semibold"/>
              </a:rPr>
              <a:t>world</a:t>
            </a:r>
            <a:endParaRPr lang="en-US" altLang="zh-CN" sz="1800">
              <a:latin typeface="Source Sans Pro Semibold"/>
              <a:ea typeface="Source Sans Pro Semibold"/>
              <a:cs typeface="Source Sans Pro Semibold"/>
            </a:endParaRPr>
          </a:p>
          <a:p>
            <a:pPr algn="l" rtl="0">
              <a:lnSpc>
                <a:spcPts val="2090"/>
              </a:lnSpc>
              <a:spcBef>
                <a:spcPts val="1006"/>
              </a:spcBef>
            </a:pPr>
            <a:r>
              <a:rPr lang="en-US" altLang="zh-CN" sz="1800" spc="0" dirty="0">
                <a:solidFill>
                  <a:srgbClr val="FFFFFF"/>
                </a:solidFill>
                <a:latin typeface="Arial"/>
                <a:ea typeface="Arial"/>
                <a:cs typeface="Arial"/>
              </a:rPr>
              <a:t>•</a:t>
            </a:r>
            <a:r>
              <a:rPr lang="en-US" altLang="zh-CN" sz="1800" spc="670" dirty="0">
                <a:solidFill>
                  <a:srgbClr val="FFFFFF"/>
                </a:solidFill>
                <a:latin typeface="Arial"/>
                <a:ea typeface="Arial"/>
                <a:cs typeface="Arial"/>
              </a:rPr>
              <a:t> </a:t>
            </a:r>
            <a:r>
              <a:rPr lang="en-US" altLang="zh-CN" sz="1800" spc="25" dirty="0">
                <a:solidFill>
                  <a:srgbClr val="FFFFFF"/>
                </a:solidFill>
                <a:latin typeface="Source Sans Pro Semibold"/>
                <a:ea typeface="Source Sans Pro Semibold"/>
                <a:cs typeface="Source Sans Pro Semibold"/>
              </a:rPr>
              <a:t>Digital</a:t>
            </a:r>
            <a:r>
              <a:rPr lang="en-US" altLang="zh-CN" sz="1800" spc="-36" dirty="0">
                <a:solidFill>
                  <a:srgbClr val="FFFFFF"/>
                </a:solidFill>
                <a:latin typeface="Source Sans Pro Semibold"/>
                <a:ea typeface="Source Sans Pro Semibold"/>
                <a:cs typeface="Source Sans Pro Semibold"/>
              </a:rPr>
              <a:t> </a:t>
            </a:r>
            <a:r>
              <a:rPr lang="en-US" altLang="zh-CN" sz="1800" spc="3" dirty="0">
                <a:solidFill>
                  <a:srgbClr val="FFFFFF"/>
                </a:solidFill>
                <a:latin typeface="Source Sans Pro Semibold"/>
                <a:ea typeface="Source Sans Pro Semibold"/>
                <a:cs typeface="Source Sans Pro Semibold"/>
              </a:rPr>
              <a:t>palimpsest</a:t>
            </a:r>
            <a:r>
              <a:rPr lang="en-US" altLang="zh-CN" sz="1800" dirty="0">
                <a:solidFill>
                  <a:srgbClr val="FFFFFF"/>
                </a:solidFill>
                <a:latin typeface="Source Sans Pro Semibold"/>
                <a:ea typeface="Source Sans Pro Semibold"/>
                <a:cs typeface="Source Sans Pro Semibold"/>
              </a:rPr>
              <a:t> </a:t>
            </a:r>
            <a:r>
              <a:rPr lang="en-US" altLang="zh-CN" sz="1800" spc="10" dirty="0">
                <a:solidFill>
                  <a:srgbClr val="FFFFFF"/>
                </a:solidFill>
                <a:latin typeface="Source Sans Pro Semibold"/>
                <a:ea typeface="Source Sans Pro Semibold"/>
                <a:cs typeface="Source Sans Pro Semibold"/>
              </a:rPr>
              <a:t>where</a:t>
            </a:r>
            <a:r>
              <a:rPr lang="en-US" altLang="zh-CN" sz="1800" spc="-18" dirty="0">
                <a:solidFill>
                  <a:srgbClr val="FFFFFF"/>
                </a:solidFill>
                <a:latin typeface="Source Sans Pro Semibold"/>
                <a:ea typeface="Source Sans Pro Semibold"/>
                <a:cs typeface="Source Sans Pro Semibold"/>
              </a:rPr>
              <a:t> </a:t>
            </a:r>
            <a:r>
              <a:rPr lang="en-US" altLang="zh-CN" sz="1800" spc="26" dirty="0">
                <a:solidFill>
                  <a:srgbClr val="FFFFFF"/>
                </a:solidFill>
                <a:latin typeface="Source Sans Pro Semibold"/>
                <a:ea typeface="Source Sans Pro Semibold"/>
                <a:cs typeface="Source Sans Pro Semibold"/>
              </a:rPr>
              <a:t>multiple</a:t>
            </a:r>
            <a:r>
              <a:rPr lang="en-US" altLang="zh-CN" sz="1800" spc="-33" dirty="0">
                <a:solidFill>
                  <a:srgbClr val="FFFFFF"/>
                </a:solidFill>
                <a:latin typeface="Source Sans Pro Semibold"/>
                <a:ea typeface="Source Sans Pro Semibold"/>
                <a:cs typeface="Source Sans Pro Semibold"/>
              </a:rPr>
              <a:t> </a:t>
            </a:r>
            <a:r>
              <a:rPr lang="en-US" altLang="zh-CN" sz="1800" spc="-9" dirty="0">
                <a:solidFill>
                  <a:srgbClr val="FFFFFF"/>
                </a:solidFill>
                <a:latin typeface="Source Sans Pro Semibold"/>
                <a:ea typeface="Source Sans Pro Semibold"/>
                <a:cs typeface="Source Sans Pro Semibold"/>
              </a:rPr>
              <a:t>versions</a:t>
            </a:r>
            <a:r>
              <a:rPr lang="en-US" altLang="zh-CN" sz="1800" dirty="0">
                <a:solidFill>
                  <a:srgbClr val="FFFFFF"/>
                </a:solidFill>
                <a:latin typeface="Source Sans Pro Semibold"/>
                <a:ea typeface="Source Sans Pro Semibold"/>
                <a:cs typeface="Source Sans Pro Semibold"/>
              </a:rPr>
              <a:t> </a:t>
            </a:r>
            <a:r>
              <a:rPr lang="en-US" altLang="zh-CN" sz="1800" spc="0" dirty="0">
                <a:solidFill>
                  <a:srgbClr val="FFFFFF"/>
                </a:solidFill>
                <a:latin typeface="Source Sans Pro Semibold"/>
                <a:ea typeface="Source Sans Pro Semibold"/>
                <a:cs typeface="Source Sans Pro Semibold"/>
              </a:rPr>
              <a:t>of</a:t>
            </a:r>
            <a:r>
              <a:rPr lang="en-US" altLang="zh-CN" sz="1800" dirty="0">
                <a:solidFill>
                  <a:srgbClr val="FFFFFF"/>
                </a:solidFill>
                <a:latin typeface="Source Sans Pro Semibold"/>
                <a:ea typeface="Source Sans Pro Semibold"/>
                <a:cs typeface="Source Sans Pro Semibold"/>
              </a:rPr>
              <a:t> </a:t>
            </a:r>
            <a:r>
              <a:rPr lang="en-US" altLang="zh-CN" sz="1800" spc="3" dirty="0">
                <a:solidFill>
                  <a:srgbClr val="FFFFFF"/>
                </a:solidFill>
                <a:latin typeface="Source Sans Pro Semibold"/>
                <a:ea typeface="Source Sans Pro Semibold"/>
                <a:cs typeface="Source Sans Pro Semibold"/>
              </a:rPr>
              <a:t>events</a:t>
            </a:r>
            <a:r>
              <a:rPr lang="en-US" altLang="zh-CN" sz="1800" spc="-6" dirty="0">
                <a:solidFill>
                  <a:srgbClr val="FFFFFF"/>
                </a:solidFill>
                <a:latin typeface="Source Sans Pro Semibold"/>
                <a:ea typeface="Source Sans Pro Semibold"/>
                <a:cs typeface="Source Sans Pro Semibold"/>
              </a:rPr>
              <a:t> </a:t>
            </a:r>
            <a:r>
              <a:rPr lang="en-US" altLang="zh-CN" sz="1800" spc="-8" dirty="0">
                <a:solidFill>
                  <a:srgbClr val="FFFFFF"/>
                </a:solidFill>
                <a:latin typeface="Source Sans Pro Semibold"/>
                <a:ea typeface="Source Sans Pro Semibold"/>
                <a:cs typeface="Source Sans Pro Semibold"/>
              </a:rPr>
              <a:t>and</a:t>
            </a:r>
            <a:r>
              <a:rPr lang="en-US" altLang="zh-CN" sz="1800" spc="-10" dirty="0">
                <a:solidFill>
                  <a:srgbClr val="FFFFFF"/>
                </a:solidFill>
                <a:latin typeface="Source Sans Pro Semibold"/>
                <a:ea typeface="Source Sans Pro Semibold"/>
                <a:cs typeface="Source Sans Pro Semibold"/>
              </a:rPr>
              <a:t> </a:t>
            </a:r>
            <a:r>
              <a:rPr lang="en-US" altLang="zh-CN" sz="1800" spc="15" dirty="0">
                <a:solidFill>
                  <a:srgbClr val="FFFFFF"/>
                </a:solidFill>
                <a:latin typeface="Source Sans Pro Semibold"/>
                <a:ea typeface="Source Sans Pro Semibold"/>
                <a:cs typeface="Source Sans Pro Semibold"/>
              </a:rPr>
              <a:t>relevant</a:t>
            </a:r>
            <a:r>
              <a:rPr lang="en-US" altLang="zh-CN" sz="1800" spc="-18" dirty="0">
                <a:solidFill>
                  <a:srgbClr val="FFFFFF"/>
                </a:solidFill>
                <a:latin typeface="Source Sans Pro Semibold"/>
                <a:ea typeface="Source Sans Pro Semibold"/>
                <a:cs typeface="Source Sans Pro Semibold"/>
              </a:rPr>
              <a:t> </a:t>
            </a:r>
            <a:r>
              <a:rPr lang="en-US" altLang="zh-CN" sz="1800" spc="2" dirty="0">
                <a:solidFill>
                  <a:srgbClr val="FFFFFF"/>
                </a:solidFill>
                <a:latin typeface="Source Sans Pro Semibold"/>
                <a:ea typeface="Source Sans Pro Semibold"/>
                <a:cs typeface="Source Sans Pro Semibold"/>
              </a:rPr>
              <a:t>historical</a:t>
            </a:r>
            <a:r>
              <a:rPr lang="en-US" altLang="zh-CN" sz="1800" spc="-10" dirty="0">
                <a:solidFill>
                  <a:srgbClr val="FFFFFF"/>
                </a:solidFill>
                <a:latin typeface="Source Sans Pro Semibold"/>
                <a:ea typeface="Source Sans Pro Semibold"/>
                <a:cs typeface="Source Sans Pro Semibold"/>
              </a:rPr>
              <a:t> </a:t>
            </a:r>
            <a:r>
              <a:rPr lang="en-US" altLang="zh-CN" sz="1800" spc="3" dirty="0">
                <a:solidFill>
                  <a:srgbClr val="FFFFFF"/>
                </a:solidFill>
                <a:latin typeface="Source Sans Pro Semibold"/>
                <a:ea typeface="Source Sans Pro Semibold"/>
                <a:cs typeface="Source Sans Pro Semibold"/>
              </a:rPr>
              <a:t>phenomena</a:t>
            </a:r>
            <a:r>
              <a:rPr lang="en-US" altLang="zh-CN" sz="1800" spc="356" dirty="0">
                <a:solidFill>
                  <a:srgbClr val="FFFFFF"/>
                </a:solidFill>
                <a:latin typeface="Source Sans Pro Semibold"/>
                <a:ea typeface="Source Sans Pro Semibold"/>
                <a:cs typeface="Source Sans Pro Semibold"/>
              </a:rPr>
              <a:t> </a:t>
            </a:r>
            <a:r>
              <a:rPr lang="en-US" altLang="zh-CN" sz="1800" spc="-13" dirty="0">
                <a:solidFill>
                  <a:srgbClr val="FFFFFF"/>
                </a:solidFill>
                <a:latin typeface="Source Sans Pro Semibold"/>
                <a:ea typeface="Source Sans Pro Semibold"/>
                <a:cs typeface="Source Sans Pro Semibold"/>
              </a:rPr>
              <a:t>are</a:t>
            </a:r>
            <a:r>
              <a:rPr lang="en-US" altLang="zh-CN" sz="1800" spc="-7" dirty="0">
                <a:solidFill>
                  <a:srgbClr val="FFFFFF"/>
                </a:solidFill>
                <a:latin typeface="Source Sans Pro Semibold"/>
                <a:ea typeface="Source Sans Pro Semibold"/>
                <a:cs typeface="Source Sans Pro Semibold"/>
              </a:rPr>
              <a:t> </a:t>
            </a:r>
            <a:r>
              <a:rPr lang="en-US" altLang="zh-CN" sz="1800" spc="0" dirty="0">
                <a:solidFill>
                  <a:srgbClr val="FFFFFF"/>
                </a:solidFill>
                <a:latin typeface="Source Sans Pro Semibold"/>
                <a:ea typeface="Source Sans Pro Semibold"/>
                <a:cs typeface="Source Sans Pro Semibold"/>
              </a:rPr>
              <a:t>overlaid</a:t>
            </a:r>
            <a:endParaRPr lang="en-US" altLang="zh-CN" sz="1800">
              <a:latin typeface="Source Sans Pro Semibold"/>
              <a:ea typeface="Source Sans Pro Semibold"/>
              <a:cs typeface="Source Sans Pro Semibold"/>
            </a:endParaRPr>
          </a:p>
          <a:p>
            <a:pPr algn="l" rtl="0">
              <a:lnSpc>
                <a:spcPts val="2090"/>
              </a:lnSpc>
              <a:spcBef>
                <a:spcPts val="1006"/>
              </a:spcBef>
            </a:pPr>
            <a:r>
              <a:rPr lang="en-US" altLang="zh-CN" sz="1800" spc="0" dirty="0">
                <a:solidFill>
                  <a:srgbClr val="FFFFFF"/>
                </a:solidFill>
                <a:latin typeface="Arial"/>
                <a:ea typeface="Arial"/>
                <a:cs typeface="Arial"/>
              </a:rPr>
              <a:t>•</a:t>
            </a:r>
            <a:r>
              <a:rPr lang="en-US" altLang="zh-CN" sz="1800" spc="670" dirty="0">
                <a:solidFill>
                  <a:srgbClr val="FFFFFF"/>
                </a:solidFill>
                <a:latin typeface="Arial"/>
                <a:ea typeface="Arial"/>
                <a:cs typeface="Arial"/>
              </a:rPr>
              <a:t> </a:t>
            </a:r>
            <a:r>
              <a:rPr lang="en-US" altLang="zh-CN" sz="1800" spc="3" dirty="0">
                <a:solidFill>
                  <a:srgbClr val="FFFFFF"/>
                </a:solidFill>
                <a:latin typeface="Source Sans Pro Semibold"/>
                <a:ea typeface="Source Sans Pro Semibold"/>
                <a:cs typeface="Source Sans Pro Semibold"/>
              </a:rPr>
              <a:t>Interactive</a:t>
            </a:r>
            <a:r>
              <a:rPr lang="en-US" altLang="zh-CN" sz="1800" spc="-12" dirty="0">
                <a:solidFill>
                  <a:srgbClr val="FFFFFF"/>
                </a:solidFill>
                <a:latin typeface="Source Sans Pro Semibold"/>
                <a:ea typeface="Source Sans Pro Semibold"/>
                <a:cs typeface="Source Sans Pro Semibold"/>
              </a:rPr>
              <a:t> </a:t>
            </a:r>
            <a:r>
              <a:rPr lang="en-US" altLang="zh-CN" sz="1800" spc="-8" dirty="0">
                <a:solidFill>
                  <a:srgbClr val="FFFFFF"/>
                </a:solidFill>
                <a:latin typeface="Source Sans Pro Semibold"/>
                <a:ea typeface="Source Sans Pro Semibold"/>
                <a:cs typeface="Source Sans Pro Semibold"/>
              </a:rPr>
              <a:t>and</a:t>
            </a:r>
            <a:r>
              <a:rPr lang="en-US" altLang="zh-CN" sz="1800" spc="-10" dirty="0">
                <a:solidFill>
                  <a:srgbClr val="FFFFFF"/>
                </a:solidFill>
                <a:latin typeface="Source Sans Pro Semibold"/>
                <a:ea typeface="Source Sans Pro Semibold"/>
                <a:cs typeface="Source Sans Pro Semibold"/>
              </a:rPr>
              <a:t> </a:t>
            </a:r>
            <a:r>
              <a:rPr lang="en-US" altLang="zh-CN" sz="1800" spc="36" dirty="0">
                <a:solidFill>
                  <a:srgbClr val="FFFFFF"/>
                </a:solidFill>
                <a:latin typeface="Source Sans Pro Semibold"/>
                <a:ea typeface="Source Sans Pro Semibold"/>
                <a:cs typeface="Source Sans Pro Semibold"/>
              </a:rPr>
              <a:t>globally</a:t>
            </a:r>
            <a:r>
              <a:rPr lang="en-US" altLang="zh-CN" sz="1800" spc="-41" dirty="0">
                <a:solidFill>
                  <a:srgbClr val="FFFFFF"/>
                </a:solidFill>
                <a:latin typeface="Source Sans Pro Semibold"/>
                <a:ea typeface="Source Sans Pro Semibold"/>
                <a:cs typeface="Source Sans Pro Semibold"/>
              </a:rPr>
              <a:t> </a:t>
            </a:r>
            <a:r>
              <a:rPr lang="en-US" altLang="zh-CN" sz="1800" spc="-6" dirty="0">
                <a:solidFill>
                  <a:srgbClr val="FFFFFF"/>
                </a:solidFill>
                <a:latin typeface="Source Sans Pro Semibold"/>
                <a:ea typeface="Source Sans Pro Semibold"/>
                <a:cs typeface="Source Sans Pro Semibold"/>
              </a:rPr>
              <a:t>accessible</a:t>
            </a:r>
            <a:r>
              <a:rPr lang="en-US" altLang="zh-CN" sz="1800" dirty="0">
                <a:solidFill>
                  <a:srgbClr val="FFFFFF"/>
                </a:solidFill>
                <a:latin typeface="Source Sans Pro Semibold"/>
                <a:ea typeface="Source Sans Pro Semibold"/>
                <a:cs typeface="Source Sans Pro Semibold"/>
              </a:rPr>
              <a:t> </a:t>
            </a:r>
            <a:r>
              <a:rPr lang="en-US" altLang="zh-CN" sz="1800" spc="24" dirty="0">
                <a:solidFill>
                  <a:srgbClr val="FFFFFF"/>
                </a:solidFill>
                <a:latin typeface="Source Sans Pro Semibold"/>
                <a:ea typeface="Source Sans Pro Semibold"/>
                <a:cs typeface="Source Sans Pro Semibold"/>
              </a:rPr>
              <a:t>virtual</a:t>
            </a:r>
            <a:r>
              <a:rPr lang="en-US" altLang="zh-CN" sz="1800" spc="-30" dirty="0">
                <a:solidFill>
                  <a:srgbClr val="FFFFFF"/>
                </a:solidFill>
                <a:latin typeface="Source Sans Pro Semibold"/>
                <a:ea typeface="Source Sans Pro Semibold"/>
                <a:cs typeface="Source Sans Pro Semibold"/>
              </a:rPr>
              <a:t> </a:t>
            </a:r>
            <a:r>
              <a:rPr lang="en-US" altLang="zh-CN" sz="1800" spc="-6" dirty="0">
                <a:solidFill>
                  <a:srgbClr val="FFFFFF"/>
                </a:solidFill>
                <a:latin typeface="Source Sans Pro Semibold"/>
                <a:ea typeface="Source Sans Pro Semibold"/>
                <a:cs typeface="Source Sans Pro Semibold"/>
              </a:rPr>
              <a:t>archive</a:t>
            </a:r>
            <a:r>
              <a:rPr lang="en-US" altLang="zh-CN" sz="1800" dirty="0">
                <a:solidFill>
                  <a:srgbClr val="FFFFFF"/>
                </a:solidFill>
                <a:latin typeface="Source Sans Pro Semibold"/>
                <a:ea typeface="Source Sans Pro Semibold"/>
                <a:cs typeface="Source Sans Pro Semibold"/>
              </a:rPr>
              <a:t> </a:t>
            </a:r>
            <a:r>
              <a:rPr lang="en-US" altLang="zh-CN" sz="1800" spc="4" dirty="0">
                <a:solidFill>
                  <a:srgbClr val="FFFFFF"/>
                </a:solidFill>
                <a:latin typeface="Source Sans Pro Semibold"/>
                <a:ea typeface="Source Sans Pro Semibold"/>
                <a:cs typeface="Source Sans Pro Semibold"/>
              </a:rPr>
              <a:t>containing</a:t>
            </a:r>
            <a:r>
              <a:rPr lang="en-US" altLang="zh-CN" sz="1800" spc="-20" dirty="0">
                <a:solidFill>
                  <a:srgbClr val="FFFFFF"/>
                </a:solidFill>
                <a:latin typeface="Source Sans Pro Semibold"/>
                <a:ea typeface="Source Sans Pro Semibold"/>
                <a:cs typeface="Source Sans Pro Semibold"/>
              </a:rPr>
              <a:t> </a:t>
            </a:r>
            <a:r>
              <a:rPr lang="en-US" altLang="zh-CN" sz="1800" spc="2" dirty="0">
                <a:solidFill>
                  <a:srgbClr val="FFFFFF"/>
                </a:solidFill>
                <a:latin typeface="Source Sans Pro Semibold"/>
                <a:ea typeface="Source Sans Pro Semibold"/>
                <a:cs typeface="Source Sans Pro Semibold"/>
              </a:rPr>
              <a:t>historical</a:t>
            </a:r>
            <a:r>
              <a:rPr lang="en-US" altLang="zh-CN" sz="1800" spc="-10" dirty="0">
                <a:solidFill>
                  <a:srgbClr val="FFFFFF"/>
                </a:solidFill>
                <a:latin typeface="Source Sans Pro Semibold"/>
                <a:ea typeface="Source Sans Pro Semibold"/>
                <a:cs typeface="Source Sans Pro Semibold"/>
              </a:rPr>
              <a:t> </a:t>
            </a:r>
            <a:r>
              <a:rPr lang="en-US" altLang="zh-CN" sz="1800" spc="-25" dirty="0">
                <a:solidFill>
                  <a:srgbClr val="FFFFFF"/>
                </a:solidFill>
                <a:latin typeface="Source Sans Pro Semibold"/>
                <a:ea typeface="Source Sans Pro Semibold"/>
                <a:cs typeface="Source Sans Pro Semibold"/>
              </a:rPr>
              <a:t>records,</a:t>
            </a:r>
            <a:r>
              <a:rPr lang="en-US" altLang="zh-CN" sz="1800" dirty="0">
                <a:solidFill>
                  <a:srgbClr val="FFFFFF"/>
                </a:solidFill>
                <a:latin typeface="Source Sans Pro Semibold"/>
                <a:ea typeface="Source Sans Pro Semibold"/>
                <a:cs typeface="Source Sans Pro Semibold"/>
              </a:rPr>
              <a:t> </a:t>
            </a:r>
            <a:r>
              <a:rPr lang="en-US" altLang="zh-CN" sz="1800" spc="-9" dirty="0">
                <a:solidFill>
                  <a:srgbClr val="FFFFFF"/>
                </a:solidFill>
                <a:latin typeface="Source Sans Pro Semibold"/>
                <a:ea typeface="Source Sans Pro Semibold"/>
                <a:cs typeface="Source Sans Pro Semibold"/>
              </a:rPr>
              <a:t>documents,</a:t>
            </a:r>
            <a:r>
              <a:rPr lang="en-US" altLang="zh-CN" sz="1800" dirty="0">
                <a:solidFill>
                  <a:srgbClr val="FFFFFF"/>
                </a:solidFill>
                <a:latin typeface="Source Sans Pro Semibold"/>
                <a:ea typeface="Source Sans Pro Semibold"/>
                <a:cs typeface="Source Sans Pro Semibold"/>
              </a:rPr>
              <a:t> </a:t>
            </a:r>
            <a:r>
              <a:rPr lang="en-US" altLang="zh-CN" sz="1800" spc="-8" dirty="0">
                <a:solidFill>
                  <a:srgbClr val="FFFFFF"/>
                </a:solidFill>
                <a:latin typeface="Source Sans Pro Semibold"/>
                <a:ea typeface="Source Sans Pro Semibold"/>
                <a:cs typeface="Source Sans Pro Semibold"/>
              </a:rPr>
              <a:t>and</a:t>
            </a:r>
            <a:r>
              <a:rPr lang="en-US" altLang="zh-CN" sz="1800" spc="-10" dirty="0">
                <a:solidFill>
                  <a:srgbClr val="FFFFFF"/>
                </a:solidFill>
                <a:latin typeface="Source Sans Pro Semibold"/>
                <a:ea typeface="Source Sans Pro Semibold"/>
                <a:cs typeface="Source Sans Pro Semibold"/>
              </a:rPr>
              <a:t> </a:t>
            </a:r>
            <a:r>
              <a:rPr lang="en-US" altLang="zh-CN" sz="1800" spc="-8" dirty="0">
                <a:solidFill>
                  <a:srgbClr val="FFFFFF"/>
                </a:solidFill>
                <a:latin typeface="Source Sans Pro Semibold"/>
                <a:ea typeface="Source Sans Pro Semibold"/>
                <a:cs typeface="Source Sans Pro Semibold"/>
              </a:rPr>
              <a:t>artifacts,</a:t>
            </a:r>
            <a:endParaRPr lang="en-US" altLang="zh-CN" sz="1800">
              <a:latin typeface="Source Sans Pro Semibold"/>
              <a:ea typeface="Source Sans Pro Semibold"/>
              <a:cs typeface="Source Sans Pro Semibold"/>
            </a:endParaRPr>
          </a:p>
          <a:p>
            <a:pPr marL="230188" algn="l" rtl="0">
              <a:lnSpc>
                <a:spcPts val="2084"/>
              </a:lnSpc>
              <a:spcBef>
                <a:spcPts val="1012"/>
              </a:spcBef>
            </a:pPr>
            <a:r>
              <a:rPr lang="en-US" altLang="zh-CN" sz="1800" spc="16" dirty="0">
                <a:solidFill>
                  <a:srgbClr val="FFFFFF"/>
                </a:solidFill>
                <a:latin typeface="Source Sans Pro Semibold"/>
                <a:ea typeface="Source Sans Pro Semibold"/>
                <a:cs typeface="Source Sans Pro Semibold"/>
              </a:rPr>
              <a:t>oral</a:t>
            </a:r>
            <a:r>
              <a:rPr lang="en-US" altLang="zh-CN" sz="1800" spc="-25" dirty="0">
                <a:solidFill>
                  <a:srgbClr val="FFFFFF"/>
                </a:solidFill>
                <a:latin typeface="Source Sans Pro Semibold"/>
                <a:ea typeface="Source Sans Pro Semibold"/>
                <a:cs typeface="Source Sans Pro Semibold"/>
              </a:rPr>
              <a:t> </a:t>
            </a:r>
            <a:r>
              <a:rPr lang="en-US" altLang="zh-CN" sz="1800" spc="-8" dirty="0">
                <a:solidFill>
                  <a:srgbClr val="FFFFFF"/>
                </a:solidFill>
                <a:latin typeface="Source Sans Pro Semibold"/>
                <a:ea typeface="Source Sans Pro Semibold"/>
                <a:cs typeface="Source Sans Pro Semibold"/>
              </a:rPr>
              <a:t>histories</a:t>
            </a:r>
            <a:r>
              <a:rPr lang="en-US" altLang="zh-CN" sz="1800" spc="-6" dirty="0">
                <a:solidFill>
                  <a:srgbClr val="FFFFFF"/>
                </a:solidFill>
                <a:latin typeface="Source Sans Pro Semibold"/>
                <a:ea typeface="Source Sans Pro Semibold"/>
                <a:cs typeface="Source Sans Pro Semibold"/>
              </a:rPr>
              <a:t> </a:t>
            </a:r>
            <a:r>
              <a:rPr lang="en-US" altLang="zh-CN" sz="1800" spc="-8" dirty="0">
                <a:solidFill>
                  <a:srgbClr val="FFFFFF"/>
                </a:solidFill>
                <a:latin typeface="Source Sans Pro Semibold"/>
                <a:ea typeface="Source Sans Pro Semibold"/>
                <a:cs typeface="Source Sans Pro Semibold"/>
              </a:rPr>
              <a:t>and</a:t>
            </a:r>
            <a:r>
              <a:rPr lang="en-US" altLang="zh-CN" sz="1800" spc="-10" dirty="0">
                <a:solidFill>
                  <a:srgbClr val="FFFFFF"/>
                </a:solidFill>
                <a:latin typeface="Source Sans Pro Semibold"/>
                <a:ea typeface="Source Sans Pro Semibold"/>
                <a:cs typeface="Source Sans Pro Semibold"/>
              </a:rPr>
              <a:t> testimonies,</a:t>
            </a:r>
            <a:r>
              <a:rPr lang="en-US" altLang="zh-CN" sz="1800" dirty="0">
                <a:solidFill>
                  <a:srgbClr val="FFFFFF"/>
                </a:solidFill>
                <a:latin typeface="Source Sans Pro Semibold"/>
                <a:ea typeface="Source Sans Pro Semibold"/>
                <a:cs typeface="Source Sans Pro Semibold"/>
              </a:rPr>
              <a:t> </a:t>
            </a:r>
            <a:r>
              <a:rPr lang="en-US" altLang="zh-CN" sz="1800" spc="-8" dirty="0">
                <a:solidFill>
                  <a:srgbClr val="FFFFFF"/>
                </a:solidFill>
                <a:latin typeface="Source Sans Pro Semibold"/>
                <a:ea typeface="Source Sans Pro Semibold"/>
                <a:cs typeface="Source Sans Pro Semibold"/>
              </a:rPr>
              <a:t>and</a:t>
            </a:r>
            <a:r>
              <a:rPr lang="en-US" altLang="zh-CN" sz="1800" spc="-12" dirty="0">
                <a:solidFill>
                  <a:srgbClr val="FFFFFF"/>
                </a:solidFill>
                <a:latin typeface="Source Sans Pro Semibold"/>
                <a:ea typeface="Source Sans Pro Semibold"/>
                <a:cs typeface="Source Sans Pro Semibold"/>
              </a:rPr>
              <a:t> </a:t>
            </a:r>
            <a:r>
              <a:rPr lang="en-US" altLang="zh-CN" sz="1800" spc="4" dirty="0">
                <a:solidFill>
                  <a:srgbClr val="FFFFFF"/>
                </a:solidFill>
                <a:latin typeface="Source Sans Pro Semibold"/>
                <a:ea typeface="Source Sans Pro Semibold"/>
                <a:cs typeface="Source Sans Pro Semibold"/>
              </a:rPr>
              <a:t>other</a:t>
            </a:r>
            <a:r>
              <a:rPr lang="en-US" altLang="zh-CN" sz="1800" spc="-7" dirty="0">
                <a:solidFill>
                  <a:srgbClr val="FFFFFF"/>
                </a:solidFill>
                <a:latin typeface="Source Sans Pro Semibold"/>
                <a:ea typeface="Source Sans Pro Semibold"/>
                <a:cs typeface="Source Sans Pro Semibold"/>
              </a:rPr>
              <a:t> </a:t>
            </a:r>
            <a:r>
              <a:rPr lang="en-US" altLang="zh-CN" sz="1800" spc="7" dirty="0">
                <a:solidFill>
                  <a:srgbClr val="FFFFFF"/>
                </a:solidFill>
                <a:latin typeface="Source Sans Pro Semibold"/>
                <a:ea typeface="Source Sans Pro Semibold"/>
                <a:cs typeface="Source Sans Pro Semibold"/>
              </a:rPr>
              <a:t>primary</a:t>
            </a:r>
            <a:r>
              <a:rPr lang="en-US" altLang="zh-CN" sz="1800" spc="-18" dirty="0">
                <a:solidFill>
                  <a:srgbClr val="FFFFFF"/>
                </a:solidFill>
                <a:latin typeface="Source Sans Pro Semibold"/>
                <a:ea typeface="Source Sans Pro Semibold"/>
                <a:cs typeface="Source Sans Pro Semibold"/>
              </a:rPr>
              <a:t> </a:t>
            </a:r>
            <a:r>
              <a:rPr lang="en-US" altLang="zh-CN" sz="1800" spc="-8" dirty="0">
                <a:solidFill>
                  <a:srgbClr val="FFFFFF"/>
                </a:solidFill>
                <a:latin typeface="Source Sans Pro Semibold"/>
                <a:ea typeface="Source Sans Pro Semibold"/>
                <a:cs typeface="Source Sans Pro Semibold"/>
              </a:rPr>
              <a:t>and</a:t>
            </a:r>
            <a:r>
              <a:rPr lang="en-US" altLang="zh-CN" sz="1800" spc="-10" dirty="0">
                <a:solidFill>
                  <a:srgbClr val="FFFFFF"/>
                </a:solidFill>
                <a:latin typeface="Source Sans Pro Semibold"/>
                <a:ea typeface="Source Sans Pro Semibold"/>
                <a:cs typeface="Source Sans Pro Semibold"/>
              </a:rPr>
              <a:t> </a:t>
            </a:r>
            <a:r>
              <a:rPr lang="en-US" altLang="zh-CN" sz="1800" spc="-4" dirty="0">
                <a:solidFill>
                  <a:srgbClr val="FFFFFF"/>
                </a:solidFill>
                <a:latin typeface="Source Sans Pro Semibold"/>
                <a:ea typeface="Source Sans Pro Semibold"/>
                <a:cs typeface="Source Sans Pro Semibold"/>
              </a:rPr>
              <a:t>secondary</a:t>
            </a:r>
            <a:r>
              <a:rPr lang="en-US" altLang="zh-CN" sz="1800" spc="-9" dirty="0">
                <a:solidFill>
                  <a:srgbClr val="FFFFFF"/>
                </a:solidFill>
                <a:latin typeface="Source Sans Pro Semibold"/>
                <a:ea typeface="Source Sans Pro Semibold"/>
                <a:cs typeface="Source Sans Pro Semibold"/>
              </a:rPr>
              <a:t> </a:t>
            </a:r>
            <a:r>
              <a:rPr lang="en-US" altLang="zh-CN" sz="1800" spc="-7" dirty="0">
                <a:solidFill>
                  <a:srgbClr val="FFFFFF"/>
                </a:solidFill>
                <a:latin typeface="Source Sans Pro Semibold"/>
                <a:ea typeface="Source Sans Pro Semibold"/>
                <a:cs typeface="Source Sans Pro Semibold"/>
              </a:rPr>
              <a:t>source </a:t>
            </a:r>
            <a:r>
              <a:rPr lang="en-US" altLang="zh-CN" sz="1800" spc="7" dirty="0">
                <a:solidFill>
                  <a:srgbClr val="FFFFFF"/>
                </a:solidFill>
                <a:latin typeface="Source Sans Pro Semibold"/>
                <a:ea typeface="Source Sans Pro Semibold"/>
                <a:cs typeface="Source Sans Pro Semibold"/>
              </a:rPr>
              <a:t>materials</a:t>
            </a:r>
            <a:r>
              <a:rPr lang="en-US" altLang="zh-CN" sz="1800" spc="-8" dirty="0">
                <a:solidFill>
                  <a:srgbClr val="FFFFFF"/>
                </a:solidFill>
                <a:latin typeface="Source Sans Pro Semibold"/>
                <a:ea typeface="Source Sans Pro Semibold"/>
                <a:cs typeface="Source Sans Pro Semibold"/>
              </a:rPr>
              <a:t> and</a:t>
            </a:r>
            <a:r>
              <a:rPr lang="en-US" altLang="zh-CN" sz="1800" spc="-10" dirty="0">
                <a:solidFill>
                  <a:srgbClr val="FFFFFF"/>
                </a:solidFill>
                <a:latin typeface="Source Sans Pro Semibold"/>
                <a:ea typeface="Source Sans Pro Semibold"/>
                <a:cs typeface="Source Sans Pro Semibold"/>
              </a:rPr>
              <a:t> </a:t>
            </a:r>
            <a:r>
              <a:rPr lang="en-US" altLang="zh-CN" sz="1800" spc="-12" dirty="0">
                <a:solidFill>
                  <a:srgbClr val="FFFFFF"/>
                </a:solidFill>
                <a:latin typeface="Source Sans Pro Semibold"/>
                <a:ea typeface="Source Sans Pro Semibold"/>
                <a:cs typeface="Source Sans Pro Semibold"/>
              </a:rPr>
              <a:t>media</a:t>
            </a:r>
            <a:endParaRPr lang="en-US" altLang="zh-CN" sz="1800">
              <a:latin typeface="Source Sans Pro Semibold"/>
              <a:ea typeface="Source Sans Pro Semibold"/>
              <a:cs typeface="Source Sans Pro Semibold"/>
            </a:endParaRPr>
          </a:p>
        </p:txBody>
      </p:sp>
      <p:sp>
        <p:nvSpPr>
          <p:cNvPr id="2" name="TextBox 1">
            <a:extLst>
              <a:ext uri="{FF2B5EF4-FFF2-40B4-BE49-F238E27FC236}">
                <a16:creationId xmlns:a16="http://schemas.microsoft.com/office/drawing/2014/main" id="{E80EEB60-3ECD-6620-9D81-720D43EE8442}"/>
              </a:ext>
            </a:extLst>
          </p:cNvPr>
          <p:cNvSpPr txBox="1"/>
          <p:nvPr/>
        </p:nvSpPr>
        <p:spPr>
          <a:xfrm>
            <a:off x="2555943" y="184618"/>
            <a:ext cx="7077066" cy="954107"/>
          </a:xfrm>
          <a:prstGeom prst="rect">
            <a:avLst/>
          </a:prstGeom>
          <a:noFill/>
        </p:spPr>
        <p:txBody>
          <a:bodyPr wrap="none" rtlCol="0">
            <a:spAutoFit/>
          </a:bodyPr>
          <a:lstStyle/>
          <a:p>
            <a:pPr algn="ctr"/>
            <a:r>
              <a:rPr lang="en-US" sz="2800" b="1" dirty="0">
                <a:solidFill>
                  <a:schemeClr val="bg1"/>
                </a:solidFill>
              </a:rPr>
              <a:t>MASTER PROJECT:</a:t>
            </a:r>
          </a:p>
          <a:p>
            <a:pPr algn="ctr"/>
            <a:r>
              <a:rPr lang="en-US" sz="2800" b="1" dirty="0">
                <a:solidFill>
                  <a:schemeClr val="bg1"/>
                </a:solidFill>
              </a:rPr>
              <a:t>THE ILLÉS RELIEF DIGITAL MAPPING INITIATIVE</a:t>
            </a:r>
            <a:endParaRPr lang="en-CH" sz="2800" b="1"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AC2614-7268-8388-34A4-008DEFA3EC7A}"/>
              </a:ext>
            </a:extLst>
          </p:cNvPr>
          <p:cNvSpPr txBox="1"/>
          <p:nvPr/>
        </p:nvSpPr>
        <p:spPr>
          <a:xfrm>
            <a:off x="443372" y="1556792"/>
            <a:ext cx="11305256" cy="4154984"/>
          </a:xfrm>
          <a:prstGeom prst="rect">
            <a:avLst/>
          </a:prstGeom>
          <a:noFill/>
        </p:spPr>
        <p:txBody>
          <a:bodyPr wrap="square">
            <a:spAutoFit/>
          </a:bodyPr>
          <a:lstStyle/>
          <a:p>
            <a:r>
              <a:rPr lang="en-US" sz="4400" dirty="0">
                <a:solidFill>
                  <a:schemeClr val="bg1"/>
                </a:solidFill>
              </a:rPr>
              <a:t>“Real imagination is technical imagination,” the British painter, Francis Bacon, observed, in 1952. </a:t>
            </a:r>
            <a:r>
              <a:rPr lang="en-US" sz="4400">
                <a:solidFill>
                  <a:schemeClr val="bg1"/>
                </a:solidFill>
              </a:rPr>
              <a:t>“It </a:t>
            </a:r>
            <a:r>
              <a:rPr lang="en-US" sz="4400" dirty="0">
                <a:solidFill>
                  <a:schemeClr val="bg1"/>
                </a:solidFill>
              </a:rPr>
              <a:t>is in the ways you think up to bring an event to life again.”</a:t>
            </a:r>
          </a:p>
          <a:p>
            <a:endParaRPr lang="en-US" sz="4400" dirty="0">
              <a:solidFill>
                <a:schemeClr val="bg1"/>
              </a:solidFill>
            </a:endParaRPr>
          </a:p>
          <a:p>
            <a:r>
              <a:rPr lang="en-US" sz="4400" dirty="0">
                <a:solidFill>
                  <a:schemeClr val="bg1"/>
                </a:solidFill>
              </a:rPr>
              <a:t>Link to Demo Video </a:t>
            </a:r>
            <a:endParaRPr lang="en-CH" sz="4400" dirty="0"/>
          </a:p>
        </p:txBody>
      </p:sp>
    </p:spTree>
    <p:extLst>
      <p:ext uri="{BB962C8B-B14F-4D97-AF65-F5344CB8AC3E}">
        <p14:creationId xmlns:p14="http://schemas.microsoft.com/office/powerpoint/2010/main" val="934082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02690-3F3F-92AF-5D9C-083E2341D728}"/>
              </a:ext>
            </a:extLst>
          </p:cNvPr>
          <p:cNvSpPr>
            <a:spLocks noGrp="1"/>
          </p:cNvSpPr>
          <p:nvPr>
            <p:ph type="title"/>
          </p:nvPr>
        </p:nvSpPr>
        <p:spPr>
          <a:xfrm>
            <a:off x="457200" y="274638"/>
            <a:ext cx="11734800" cy="457199"/>
          </a:xfrm>
        </p:spPr>
        <p:txBody>
          <a:bodyPr>
            <a:normAutofit fontScale="90000"/>
          </a:bodyPr>
          <a:lstStyle/>
          <a:p>
            <a:r>
              <a:rPr lang="en-US" dirty="0">
                <a:solidFill>
                  <a:schemeClr val="bg1"/>
                </a:solidFill>
              </a:rPr>
              <a:t>Next Phase </a:t>
            </a:r>
            <a:endParaRPr lang="en-CH" dirty="0">
              <a:solidFill>
                <a:schemeClr val="bg1"/>
              </a:solidFill>
            </a:endParaRPr>
          </a:p>
        </p:txBody>
      </p:sp>
      <p:sp>
        <p:nvSpPr>
          <p:cNvPr id="3" name="Content Placeholder 2">
            <a:extLst>
              <a:ext uri="{FF2B5EF4-FFF2-40B4-BE49-F238E27FC236}">
                <a16:creationId xmlns:a16="http://schemas.microsoft.com/office/drawing/2014/main" id="{50C8A044-85D9-F5F1-123E-A0A8422426E4}"/>
              </a:ext>
            </a:extLst>
          </p:cNvPr>
          <p:cNvSpPr>
            <a:spLocks noGrp="1"/>
          </p:cNvSpPr>
          <p:nvPr>
            <p:ph sz="half" idx="1"/>
          </p:nvPr>
        </p:nvSpPr>
        <p:spPr>
          <a:xfrm>
            <a:off x="191344" y="1052736"/>
            <a:ext cx="3312368" cy="5688632"/>
          </a:xfrm>
        </p:spPr>
        <p:txBody>
          <a:bodyPr>
            <a:normAutofit/>
          </a:bodyPr>
          <a:lstStyle/>
          <a:p>
            <a:r>
              <a:rPr lang="en-US" sz="1800" b="1" dirty="0">
                <a:effectLst/>
                <a:latin typeface="Calibri" panose="020F0502020204030204" pitchFamily="34" charset="0"/>
                <a:ea typeface="Times New Roman" panose="02020603050405020304" pitchFamily="18" charset="0"/>
              </a:rPr>
              <a:t> </a:t>
            </a:r>
            <a:endParaRPr lang="en-CH" sz="1800" dirty="0">
              <a:effectLst/>
              <a:latin typeface="Times New Roman" panose="02020603050405020304" pitchFamily="18" charset="0"/>
              <a:ea typeface="Times New Roman" panose="02020603050405020304" pitchFamily="18" charset="0"/>
            </a:endParaRPr>
          </a:p>
          <a:p>
            <a:pPr marL="0" indent="0">
              <a:buNone/>
            </a:pPr>
            <a:r>
              <a:rPr lang="en-US" sz="2000" dirty="0">
                <a:solidFill>
                  <a:schemeClr val="bg1"/>
                </a:solidFill>
                <a:effectLst/>
                <a:latin typeface="Calibri" panose="020F0502020204030204" pitchFamily="34" charset="0"/>
                <a:ea typeface="Times New Roman" panose="02020603050405020304" pitchFamily="18" charset="0"/>
              </a:rPr>
              <a:t>Virtual Illés Model will be displayed as an experiential, spatial immersion installation designed to travel to sponsoring institutions. </a:t>
            </a:r>
          </a:p>
          <a:p>
            <a:pPr marL="0" indent="0">
              <a:buNone/>
            </a:pPr>
            <a:endParaRPr lang="en-US" sz="2000" dirty="0">
              <a:solidFill>
                <a:schemeClr val="bg1"/>
              </a:solidFill>
              <a:effectLst/>
              <a:latin typeface="Calibri" panose="020F0502020204030204" pitchFamily="34" charset="0"/>
              <a:ea typeface="Times New Roman" panose="02020603050405020304" pitchFamily="18" charset="0"/>
            </a:endParaRPr>
          </a:p>
          <a:p>
            <a:pPr marL="0" indent="0">
              <a:buNone/>
            </a:pPr>
            <a:r>
              <a:rPr lang="en-US" sz="2000" dirty="0">
                <a:solidFill>
                  <a:schemeClr val="bg1"/>
                </a:solidFill>
                <a:effectLst/>
                <a:latin typeface="Calibri" panose="020F0502020204030204" pitchFamily="34" charset="0"/>
                <a:ea typeface="Times New Roman" panose="02020603050405020304" pitchFamily="18" charset="0"/>
              </a:rPr>
              <a:t>Immersive theatre application: application tailored to projection-mapped museum environment, using handheld controllers.</a:t>
            </a:r>
          </a:p>
          <a:p>
            <a:pPr marL="0" indent="0">
              <a:buNone/>
            </a:pPr>
            <a:endParaRPr lang="en-US" sz="2000" dirty="0">
              <a:solidFill>
                <a:schemeClr val="bg1"/>
              </a:solidFill>
              <a:effectLst/>
              <a:latin typeface="Calibri" panose="020F0502020204030204" pitchFamily="34" charset="0"/>
              <a:ea typeface="Times New Roman" panose="02020603050405020304" pitchFamily="18" charset="0"/>
            </a:endParaRPr>
          </a:p>
          <a:p>
            <a:pPr marL="0" indent="0">
              <a:buNone/>
            </a:pPr>
            <a:r>
              <a:rPr lang="en-US" sz="2000" dirty="0">
                <a:solidFill>
                  <a:schemeClr val="bg1"/>
                </a:solidFill>
                <a:effectLst/>
                <a:latin typeface="Calibri" panose="020F0502020204030204" pitchFamily="34" charset="0"/>
                <a:ea typeface="Times New Roman" panose="02020603050405020304" pitchFamily="18" charset="0"/>
              </a:rPr>
              <a:t>Can be projected in 3D stereo for use with active-3D systems. </a:t>
            </a:r>
          </a:p>
          <a:p>
            <a:pPr marL="0" indent="0">
              <a:buNone/>
            </a:pPr>
            <a:endParaRPr lang="en-US" sz="2000" dirty="0">
              <a:solidFill>
                <a:schemeClr val="bg1"/>
              </a:solidFill>
              <a:latin typeface="Calibri" panose="020F0502020204030204" pitchFamily="34" charset="0"/>
              <a:ea typeface="Times New Roman" panose="02020603050405020304" pitchFamily="18" charset="0"/>
            </a:endParaRPr>
          </a:p>
          <a:p>
            <a:pPr marL="0" indent="0">
              <a:buNone/>
            </a:pPr>
            <a:endParaRPr lang="en-CH" dirty="0">
              <a:solidFill>
                <a:schemeClr val="bg1"/>
              </a:solidFill>
            </a:endParaRPr>
          </a:p>
        </p:txBody>
      </p:sp>
      <p:pic>
        <p:nvPicPr>
          <p:cNvPr id="1026" name="Picture 2" descr="EXPERIMENTAL MUSEOLOGY LAB (eM+)">
            <a:extLst>
              <a:ext uri="{FF2B5EF4-FFF2-40B4-BE49-F238E27FC236}">
                <a16:creationId xmlns:a16="http://schemas.microsoft.com/office/drawing/2014/main" id="{7C343262-4B0A-6024-8A09-B857BFDC6ED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647728" y="731837"/>
            <a:ext cx="8576628" cy="6126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772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Path37"/>
          <p:cNvSpPr/>
          <p:nvPr/>
        </p:nvSpPr>
        <p:spPr>
          <a:xfrm>
            <a:off x="0" y="0"/>
            <a:ext cx="12188952" cy="6858000"/>
          </a:xfrm>
          <a:custGeom>
            <a:avLst/>
            <a:gdLst/>
            <a:ahLst/>
            <a:cxnLst/>
            <a:rect l="l" t="t" r="r" b="b"/>
            <a:pathLst>
              <a:path w="12188952" h="6858000">
                <a:moveTo>
                  <a:pt x="0" y="6858000"/>
                </a:moveTo>
                <a:lnTo>
                  <a:pt x="12188952" y="6858000"/>
                </a:lnTo>
                <a:lnTo>
                  <a:pt x="12188952" y="0"/>
                </a:lnTo>
                <a:lnTo>
                  <a:pt x="0" y="0"/>
                </a:lnTo>
                <a:lnTo>
                  <a:pt x="0" y="685800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38" name="Image38"/>
          <p:cNvPicPr>
            <a:picLocks noChangeAspect="1"/>
          </p:cNvPicPr>
          <p:nvPr/>
        </p:nvPicPr>
        <p:blipFill>
          <a:blip r:embed="rId2"/>
          <a:stretch>
            <a:fillRect/>
          </a:stretch>
        </p:blipFill>
        <p:spPr>
          <a:xfrm>
            <a:off x="0" y="0"/>
            <a:ext cx="12188952" cy="6858000"/>
          </a:xfrm>
          <a:prstGeom prst="rect">
            <a:avLst/>
          </a:prstGeom>
          <a:noFill/>
        </p:spPr>
      </p:pic>
      <p:pic>
        <p:nvPicPr>
          <p:cNvPr id="39" name="Image39"/>
          <p:cNvPicPr>
            <a:picLocks noChangeAspect="1"/>
          </p:cNvPicPr>
          <p:nvPr/>
        </p:nvPicPr>
        <p:blipFill>
          <a:blip r:embed="rId2"/>
          <a:stretch>
            <a:fillRect/>
          </a:stretch>
        </p:blipFill>
        <p:spPr>
          <a:xfrm>
            <a:off x="-3048" y="-99392"/>
            <a:ext cx="12192000" cy="6858000"/>
          </a:xfrm>
          <a:prstGeom prst="rect">
            <a:avLst/>
          </a:prstGeom>
          <a:noFill/>
        </p:spPr>
      </p:pic>
      <p:sp>
        <p:nvSpPr>
          <p:cNvPr id="40" name="Text Box40"/>
          <p:cNvSpPr txBox="1"/>
          <p:nvPr/>
        </p:nvSpPr>
        <p:spPr>
          <a:xfrm>
            <a:off x="47328" y="0"/>
            <a:ext cx="12188952" cy="1585049"/>
          </a:xfrm>
          <a:prstGeom prst="rect">
            <a:avLst/>
          </a:prstGeom>
          <a:noFill/>
        </p:spPr>
        <p:txBody>
          <a:bodyPr wrap="square" lIns="0" tIns="0" rIns="0" rtlCol="0">
            <a:spAutoFit/>
          </a:bodyPr>
          <a:lstStyle/>
          <a:p>
            <a:pPr algn="just" rtl="0">
              <a:lnSpc>
                <a:spcPts val="2372"/>
              </a:lnSpc>
            </a:pPr>
            <a:endParaRPr lang="en-US" altLang="zh-CN" sz="2800" spc="30" dirty="0">
              <a:solidFill>
                <a:srgbClr val="000000"/>
              </a:solidFill>
              <a:latin typeface="Source Sans Pro Semibold"/>
              <a:ea typeface="Source Sans Pro Semibold"/>
              <a:cs typeface="Source Sans Pro Semibold"/>
            </a:endParaRPr>
          </a:p>
          <a:p>
            <a:pPr algn="ctr" rtl="0">
              <a:lnSpc>
                <a:spcPts val="2372"/>
              </a:lnSpc>
            </a:pPr>
            <a:r>
              <a:rPr lang="en-US" altLang="zh-CN" sz="2800" spc="30" dirty="0">
                <a:solidFill>
                  <a:srgbClr val="000000"/>
                </a:solidFill>
                <a:latin typeface="Source Sans Pro Semibold"/>
                <a:ea typeface="Source Sans Pro Semibold"/>
                <a:cs typeface="Source Sans Pro Semibold"/>
              </a:rPr>
              <a:t>Pilot Project Mughrabi Quarter Digital Archive </a:t>
            </a:r>
          </a:p>
          <a:p>
            <a:pPr algn="ctr" rtl="0">
              <a:lnSpc>
                <a:spcPts val="2372"/>
              </a:lnSpc>
            </a:pPr>
            <a:r>
              <a:rPr lang="en-US" altLang="zh-CN" sz="2000" spc="30" dirty="0">
                <a:solidFill>
                  <a:srgbClr val="000000"/>
                </a:solidFill>
                <a:latin typeface="Source Sans Pro Semibold"/>
                <a:ea typeface="Source Sans Pro Semibold"/>
                <a:cs typeface="Source Sans Pro Semibold"/>
              </a:rPr>
              <a:t>Few</a:t>
            </a:r>
            <a:r>
              <a:rPr lang="en-US" altLang="zh-CN" sz="2000" spc="400" dirty="0">
                <a:solidFill>
                  <a:srgbClr val="000000"/>
                </a:solidFill>
                <a:latin typeface="Source Sans Pro Semibold"/>
                <a:ea typeface="Source Sans Pro Semibold"/>
                <a:cs typeface="Source Sans Pro Semibold"/>
              </a:rPr>
              <a:t> </a:t>
            </a:r>
            <a:r>
              <a:rPr lang="en-US" altLang="zh-CN" sz="2000" spc="-22" dirty="0">
                <a:solidFill>
                  <a:srgbClr val="000000"/>
                </a:solidFill>
                <a:latin typeface="Source Sans Pro Semibold"/>
                <a:ea typeface="Source Sans Pro Semibold"/>
                <a:cs typeface="Source Sans Pro Semibold"/>
              </a:rPr>
              <a:t>spaces</a:t>
            </a:r>
            <a:r>
              <a:rPr lang="en-US" altLang="zh-CN" sz="2000" spc="426" dirty="0">
                <a:solidFill>
                  <a:srgbClr val="000000"/>
                </a:solidFill>
                <a:latin typeface="Source Sans Pro Semibold"/>
                <a:ea typeface="Source Sans Pro Semibold"/>
                <a:cs typeface="Source Sans Pro Semibold"/>
              </a:rPr>
              <a:t> </a:t>
            </a:r>
            <a:r>
              <a:rPr lang="en-US" altLang="zh-CN" sz="2000" spc="-16" dirty="0">
                <a:solidFill>
                  <a:srgbClr val="000000"/>
                </a:solidFill>
                <a:latin typeface="Source Sans Pro Semibold"/>
                <a:ea typeface="Source Sans Pro Semibold"/>
                <a:cs typeface="Source Sans Pro Semibold"/>
              </a:rPr>
              <a:t>are</a:t>
            </a:r>
            <a:r>
              <a:rPr lang="en-US" altLang="zh-CN" sz="2000" spc="432" dirty="0">
                <a:solidFill>
                  <a:srgbClr val="000000"/>
                </a:solidFill>
                <a:latin typeface="Source Sans Pro Semibold"/>
                <a:ea typeface="Source Sans Pro Semibold"/>
                <a:cs typeface="Source Sans Pro Semibold"/>
              </a:rPr>
              <a:t> </a:t>
            </a:r>
            <a:r>
              <a:rPr lang="en-US" altLang="zh-CN" sz="2000" spc="4" dirty="0">
                <a:solidFill>
                  <a:srgbClr val="000000"/>
                </a:solidFill>
                <a:latin typeface="Source Sans Pro Semibold"/>
                <a:ea typeface="Source Sans Pro Semibold"/>
                <a:cs typeface="Source Sans Pro Semibold"/>
              </a:rPr>
              <a:t>more</a:t>
            </a:r>
            <a:r>
              <a:rPr lang="en-US" altLang="zh-CN" sz="2000" spc="425" dirty="0">
                <a:solidFill>
                  <a:srgbClr val="000000"/>
                </a:solidFill>
                <a:latin typeface="Source Sans Pro Semibold"/>
                <a:ea typeface="Source Sans Pro Semibold"/>
                <a:cs typeface="Source Sans Pro Semibold"/>
              </a:rPr>
              <a:t> </a:t>
            </a:r>
            <a:r>
              <a:rPr lang="en-US" altLang="zh-CN" sz="2000" spc="11" dirty="0">
                <a:solidFill>
                  <a:srgbClr val="000000"/>
                </a:solidFill>
                <a:latin typeface="Source Sans Pro Semibold"/>
                <a:ea typeface="Source Sans Pro Semibold"/>
                <a:cs typeface="Source Sans Pro Semibold"/>
              </a:rPr>
              <a:t>emblematic</a:t>
            </a:r>
            <a:r>
              <a:rPr lang="en-US" altLang="zh-CN" sz="2000" spc="411" dirty="0">
                <a:solidFill>
                  <a:srgbClr val="000000"/>
                </a:solidFill>
                <a:latin typeface="Source Sans Pro Semibold"/>
                <a:ea typeface="Source Sans Pro Semibold"/>
                <a:cs typeface="Source Sans Pro Semibold"/>
              </a:rPr>
              <a:t> </a:t>
            </a:r>
            <a:r>
              <a:rPr lang="en-US" altLang="zh-CN" sz="2000" spc="0" dirty="0">
                <a:solidFill>
                  <a:srgbClr val="000000"/>
                </a:solidFill>
                <a:latin typeface="Source Sans Pro Semibold"/>
                <a:ea typeface="Source Sans Pro Semibold"/>
                <a:cs typeface="Source Sans Pro Semibold"/>
              </a:rPr>
              <a:t>of</a:t>
            </a:r>
            <a:r>
              <a:rPr lang="en-US" altLang="zh-CN" sz="2000" spc="436" dirty="0">
                <a:solidFill>
                  <a:srgbClr val="000000"/>
                </a:solidFill>
                <a:latin typeface="Source Sans Pro Semibold"/>
                <a:ea typeface="Source Sans Pro Semibold"/>
                <a:cs typeface="Source Sans Pro Semibold"/>
              </a:rPr>
              <a:t> </a:t>
            </a:r>
            <a:r>
              <a:rPr lang="en-US" altLang="zh-CN" sz="2000" spc="-14" dirty="0">
                <a:solidFill>
                  <a:srgbClr val="000000"/>
                </a:solidFill>
                <a:latin typeface="Source Sans Pro Semibold"/>
                <a:ea typeface="Source Sans Pro Semibold"/>
                <a:cs typeface="Source Sans Pro Semibold"/>
              </a:rPr>
              <a:t>Jerusalem</a:t>
            </a:r>
            <a:r>
              <a:rPr lang="en-US" altLang="zh-CN" sz="2000" spc="440" dirty="0">
                <a:solidFill>
                  <a:srgbClr val="000000"/>
                </a:solidFill>
                <a:latin typeface="Source Sans Pro Semibold"/>
                <a:ea typeface="Source Sans Pro Semibold"/>
                <a:cs typeface="Source Sans Pro Semibold"/>
              </a:rPr>
              <a:t> </a:t>
            </a:r>
            <a:r>
              <a:rPr lang="en-US" altLang="zh-CN" sz="2000" spc="-9" dirty="0">
                <a:solidFill>
                  <a:srgbClr val="000000"/>
                </a:solidFill>
                <a:latin typeface="Source Sans Pro Semibold"/>
                <a:ea typeface="Source Sans Pro Semibold"/>
                <a:cs typeface="Source Sans Pro Semibold"/>
              </a:rPr>
              <a:t>today</a:t>
            </a:r>
            <a:r>
              <a:rPr lang="en-US" altLang="zh-CN" sz="2000" spc="429" dirty="0">
                <a:solidFill>
                  <a:srgbClr val="000000"/>
                </a:solidFill>
                <a:latin typeface="Source Sans Pro Semibold"/>
                <a:ea typeface="Source Sans Pro Semibold"/>
                <a:cs typeface="Source Sans Pro Semibold"/>
              </a:rPr>
              <a:t> </a:t>
            </a:r>
            <a:r>
              <a:rPr lang="en-US" altLang="zh-CN" sz="2000" spc="14" dirty="0">
                <a:solidFill>
                  <a:srgbClr val="000000"/>
                </a:solidFill>
                <a:latin typeface="Source Sans Pro Semibold"/>
                <a:ea typeface="Source Sans Pro Semibold"/>
                <a:cs typeface="Source Sans Pro Semibold"/>
              </a:rPr>
              <a:t>than</a:t>
            </a:r>
            <a:r>
              <a:rPr lang="en-US" altLang="zh-CN" sz="2000" spc="419" dirty="0">
                <a:solidFill>
                  <a:srgbClr val="000000"/>
                </a:solidFill>
                <a:latin typeface="Source Sans Pro Semibold"/>
                <a:ea typeface="Source Sans Pro Semibold"/>
                <a:cs typeface="Source Sans Pro Semibold"/>
              </a:rPr>
              <a:t> </a:t>
            </a:r>
            <a:r>
              <a:rPr lang="en-US" altLang="zh-CN" sz="2000" spc="16" dirty="0">
                <a:solidFill>
                  <a:srgbClr val="000000"/>
                </a:solidFill>
                <a:latin typeface="Source Sans Pro Semibold"/>
                <a:ea typeface="Source Sans Pro Semibold"/>
                <a:cs typeface="Source Sans Pro Semibold"/>
              </a:rPr>
              <a:t>the</a:t>
            </a:r>
            <a:r>
              <a:rPr lang="en-US" altLang="zh-CN" sz="2000" spc="414" dirty="0">
                <a:solidFill>
                  <a:srgbClr val="000000"/>
                </a:solidFill>
                <a:latin typeface="Source Sans Pro Semibold"/>
                <a:ea typeface="Source Sans Pro Semibold"/>
                <a:cs typeface="Source Sans Pro Semibold"/>
              </a:rPr>
              <a:t> </a:t>
            </a:r>
            <a:r>
              <a:rPr lang="en-US" altLang="zh-CN" sz="2000" spc="25" dirty="0">
                <a:solidFill>
                  <a:srgbClr val="000000"/>
                </a:solidFill>
                <a:latin typeface="Source Sans Pro Semibold"/>
                <a:ea typeface="Source Sans Pro Semibold"/>
                <a:cs typeface="Source Sans Pro Semibold"/>
              </a:rPr>
              <a:t>Western</a:t>
            </a:r>
            <a:r>
              <a:rPr lang="en-US" altLang="zh-CN" sz="2000" spc="-22" dirty="0">
                <a:solidFill>
                  <a:srgbClr val="000000"/>
                </a:solidFill>
                <a:latin typeface="Source Sans Pro Semibold"/>
                <a:ea typeface="Source Sans Pro Semibold"/>
                <a:cs typeface="Source Sans Pro Semibold"/>
              </a:rPr>
              <a:t> </a:t>
            </a:r>
            <a:r>
              <a:rPr lang="en-US" altLang="zh-CN" sz="2000" spc="94" dirty="0">
                <a:solidFill>
                  <a:srgbClr val="000000"/>
                </a:solidFill>
                <a:latin typeface="Source Sans Pro Semibold"/>
                <a:ea typeface="Source Sans Pro Semibold"/>
                <a:cs typeface="Source Sans Pro Semibold"/>
              </a:rPr>
              <a:t>Wall</a:t>
            </a:r>
            <a:r>
              <a:rPr lang="en-US" altLang="zh-CN" sz="2000" spc="-102" dirty="0">
                <a:solidFill>
                  <a:srgbClr val="000000"/>
                </a:solidFill>
                <a:latin typeface="Source Sans Pro Semibold"/>
                <a:ea typeface="Source Sans Pro Semibold"/>
                <a:cs typeface="Source Sans Pro Semibold"/>
              </a:rPr>
              <a:t> </a:t>
            </a:r>
            <a:r>
              <a:rPr lang="en-US" altLang="zh-CN" sz="2000" spc="-9" dirty="0">
                <a:solidFill>
                  <a:srgbClr val="000000"/>
                </a:solidFill>
                <a:latin typeface="Source Sans Pro Semibold"/>
                <a:ea typeface="Source Sans Pro Semibold"/>
                <a:cs typeface="Source Sans Pro Semibold"/>
              </a:rPr>
              <a:t>Plaza.</a:t>
            </a:r>
            <a:r>
              <a:rPr lang="en-US" altLang="zh-CN" sz="2000" spc="-8" dirty="0">
                <a:solidFill>
                  <a:srgbClr val="000000"/>
                </a:solidFill>
                <a:latin typeface="Source Sans Pro Semibold"/>
                <a:ea typeface="Source Sans Pro Semibold"/>
                <a:cs typeface="Source Sans Pro Semibold"/>
              </a:rPr>
              <a:t> </a:t>
            </a:r>
          </a:p>
          <a:p>
            <a:pPr algn="ctr" rtl="0">
              <a:lnSpc>
                <a:spcPts val="2372"/>
              </a:lnSpc>
            </a:pPr>
            <a:r>
              <a:rPr lang="en-US" altLang="zh-CN" sz="2000" spc="6" dirty="0">
                <a:solidFill>
                  <a:srgbClr val="000000"/>
                </a:solidFill>
                <a:latin typeface="Source Sans Pro Semibold"/>
                <a:ea typeface="Source Sans Pro Semibold"/>
                <a:cs typeface="Source Sans Pro Semibold"/>
              </a:rPr>
              <a:t>Yet</a:t>
            </a:r>
            <a:r>
              <a:rPr lang="en-US" altLang="zh-CN" sz="2000" spc="-7" dirty="0">
                <a:solidFill>
                  <a:srgbClr val="000000"/>
                </a:solidFill>
                <a:latin typeface="Source Sans Pro Semibold"/>
                <a:ea typeface="Source Sans Pro Semibold"/>
                <a:cs typeface="Source Sans Pro Semibold"/>
              </a:rPr>
              <a:t> </a:t>
            </a:r>
            <a:r>
              <a:rPr lang="en-US" altLang="zh-CN" sz="2000" spc="13" dirty="0">
                <a:solidFill>
                  <a:srgbClr val="000000"/>
                </a:solidFill>
                <a:latin typeface="Source Sans Pro Semibold"/>
                <a:ea typeface="Source Sans Pro Semibold"/>
                <a:cs typeface="Source Sans Pro Semibold"/>
              </a:rPr>
              <a:t>few</a:t>
            </a:r>
            <a:r>
              <a:rPr lang="en-US" altLang="zh-CN" sz="2000" spc="-15" dirty="0">
                <a:solidFill>
                  <a:srgbClr val="000000"/>
                </a:solidFill>
                <a:latin typeface="Source Sans Pro Semibold"/>
                <a:ea typeface="Source Sans Pro Semibold"/>
                <a:cs typeface="Source Sans Pro Semibold"/>
              </a:rPr>
              <a:t> </a:t>
            </a:r>
            <a:r>
              <a:rPr lang="en-US" altLang="zh-CN" sz="2000" spc="0" dirty="0">
                <a:solidFill>
                  <a:srgbClr val="000000"/>
                </a:solidFill>
                <a:latin typeface="Source Sans Pro Semibold"/>
                <a:ea typeface="Source Sans Pro Semibold"/>
                <a:cs typeface="Source Sans Pro Semibold"/>
              </a:rPr>
              <a:t>people</a:t>
            </a:r>
            <a:r>
              <a:rPr lang="en-US" altLang="zh-CN" sz="2000" spc="49" dirty="0">
                <a:solidFill>
                  <a:srgbClr val="000000"/>
                </a:solidFill>
                <a:latin typeface="Source Sans Pro Semibold"/>
                <a:ea typeface="Source Sans Pro Semibold"/>
                <a:cs typeface="Source Sans Pro Semibold"/>
              </a:rPr>
              <a:t>—including</a:t>
            </a:r>
            <a:r>
              <a:rPr lang="en-US" altLang="zh-CN" sz="2000" spc="-51" dirty="0">
                <a:solidFill>
                  <a:srgbClr val="000000"/>
                </a:solidFill>
                <a:latin typeface="Source Sans Pro Semibold"/>
                <a:ea typeface="Source Sans Pro Semibold"/>
                <a:cs typeface="Source Sans Pro Semibold"/>
              </a:rPr>
              <a:t> </a:t>
            </a:r>
            <a:r>
              <a:rPr lang="en-US" altLang="zh-CN" sz="2000" spc="0" dirty="0">
                <a:solidFill>
                  <a:srgbClr val="000000"/>
                </a:solidFill>
                <a:latin typeface="Source Sans Pro Semibold"/>
                <a:ea typeface="Source Sans Pro Semibold"/>
                <a:cs typeface="Source Sans Pro Semibold"/>
              </a:rPr>
              <a:t>both</a:t>
            </a:r>
            <a:r>
              <a:rPr lang="en-US" altLang="zh-CN" sz="2000" spc="8" dirty="0">
                <a:solidFill>
                  <a:srgbClr val="000000"/>
                </a:solidFill>
                <a:latin typeface="Source Sans Pro Semibold"/>
                <a:ea typeface="Source Sans Pro Semibold"/>
                <a:cs typeface="Source Sans Pro Semibold"/>
              </a:rPr>
              <a:t> </a:t>
            </a:r>
            <a:r>
              <a:rPr lang="en-US" altLang="zh-CN" sz="2000" spc="-1" dirty="0">
                <a:solidFill>
                  <a:srgbClr val="000000"/>
                </a:solidFill>
                <a:latin typeface="Source Sans Pro Semibold"/>
                <a:ea typeface="Source Sans Pro Semibold"/>
                <a:cs typeface="Source Sans Pro Semibold"/>
              </a:rPr>
              <a:t>Palestinian</a:t>
            </a:r>
            <a:r>
              <a:rPr lang="en-US" altLang="zh-CN" sz="2000" dirty="0">
                <a:solidFill>
                  <a:srgbClr val="000000"/>
                </a:solidFill>
                <a:latin typeface="Source Sans Pro Semibold"/>
                <a:ea typeface="Source Sans Pro Semibold"/>
                <a:cs typeface="Source Sans Pro Semibold"/>
              </a:rPr>
              <a:t> </a:t>
            </a:r>
            <a:r>
              <a:rPr lang="en-US" altLang="zh-CN" sz="2000" spc="-10" dirty="0">
                <a:solidFill>
                  <a:srgbClr val="000000"/>
                </a:solidFill>
                <a:latin typeface="Source Sans Pro Semibold"/>
                <a:ea typeface="Source Sans Pro Semibold"/>
                <a:cs typeface="Source Sans Pro Semibold"/>
              </a:rPr>
              <a:t>and</a:t>
            </a:r>
            <a:r>
              <a:rPr lang="en-US" altLang="zh-CN" sz="2000" spc="-6" dirty="0">
                <a:solidFill>
                  <a:srgbClr val="000000"/>
                </a:solidFill>
                <a:latin typeface="Source Sans Pro Semibold"/>
                <a:ea typeface="Source Sans Pro Semibold"/>
                <a:cs typeface="Source Sans Pro Semibold"/>
              </a:rPr>
              <a:t> </a:t>
            </a:r>
            <a:r>
              <a:rPr lang="en-US" altLang="zh-CN" sz="2000" spc="7" dirty="0">
                <a:solidFill>
                  <a:srgbClr val="000000"/>
                </a:solidFill>
                <a:latin typeface="Source Sans Pro Semibold"/>
                <a:ea typeface="Source Sans Pro Semibold"/>
                <a:cs typeface="Source Sans Pro Semibold"/>
              </a:rPr>
              <a:t>Israeli</a:t>
            </a:r>
            <a:r>
              <a:rPr lang="en-US" altLang="zh-CN" sz="2000" spc="-14" dirty="0">
                <a:solidFill>
                  <a:srgbClr val="000000"/>
                </a:solidFill>
                <a:latin typeface="Source Sans Pro Semibold"/>
                <a:ea typeface="Source Sans Pro Semibold"/>
                <a:cs typeface="Source Sans Pro Semibold"/>
              </a:rPr>
              <a:t> </a:t>
            </a:r>
            <a:r>
              <a:rPr lang="en-US" altLang="zh-CN" sz="2000" spc="-9" dirty="0">
                <a:solidFill>
                  <a:srgbClr val="000000"/>
                </a:solidFill>
                <a:latin typeface="Source Sans Pro Semibold"/>
                <a:ea typeface="Source Sans Pro Semibold"/>
                <a:cs typeface="Source Sans Pro Semibold"/>
              </a:rPr>
              <a:t>residents</a:t>
            </a:r>
            <a:r>
              <a:rPr lang="en-US" altLang="zh-CN" sz="2000" dirty="0">
                <a:solidFill>
                  <a:srgbClr val="000000"/>
                </a:solidFill>
                <a:latin typeface="Source Sans Pro Semibold"/>
                <a:ea typeface="Source Sans Pro Semibold"/>
                <a:cs typeface="Source Sans Pro Semibold"/>
              </a:rPr>
              <a:t> </a:t>
            </a:r>
            <a:r>
              <a:rPr lang="en-US" altLang="zh-CN" sz="2000" spc="0" dirty="0">
                <a:solidFill>
                  <a:srgbClr val="000000"/>
                </a:solidFill>
                <a:latin typeface="Source Sans Pro Semibold"/>
                <a:ea typeface="Source Sans Pro Semibold"/>
                <a:cs typeface="Source Sans Pro Semibold"/>
              </a:rPr>
              <a:t>of</a:t>
            </a:r>
            <a:r>
              <a:rPr lang="en-US" altLang="zh-CN" sz="2000" dirty="0">
                <a:solidFill>
                  <a:srgbClr val="000000"/>
                </a:solidFill>
                <a:latin typeface="Source Sans Pro Semibold"/>
                <a:ea typeface="Source Sans Pro Semibold"/>
                <a:cs typeface="Source Sans Pro Semibold"/>
              </a:rPr>
              <a:t> </a:t>
            </a:r>
            <a:r>
              <a:rPr lang="en-US" altLang="zh-CN" sz="2000" spc="-14" dirty="0">
                <a:solidFill>
                  <a:srgbClr val="000000"/>
                </a:solidFill>
                <a:latin typeface="Source Sans Pro Semibold"/>
                <a:ea typeface="Source Sans Pro Semibold"/>
                <a:cs typeface="Source Sans Pro Semibold"/>
              </a:rPr>
              <a:t>Jerusalem</a:t>
            </a:r>
            <a:r>
              <a:rPr lang="en-US" altLang="zh-CN" sz="2000" spc="-5" dirty="0">
                <a:solidFill>
                  <a:srgbClr val="000000"/>
                </a:solidFill>
                <a:latin typeface="Source Sans Pro Semibold"/>
                <a:ea typeface="Source Sans Pro Semibold"/>
                <a:cs typeface="Source Sans Pro Semibold"/>
              </a:rPr>
              <a:t> </a:t>
            </a:r>
            <a:r>
              <a:rPr lang="en-US" altLang="zh-CN" sz="2000" spc="37" dirty="0">
                <a:solidFill>
                  <a:srgbClr val="000000"/>
                </a:solidFill>
                <a:latin typeface="Source Sans Pro Semibold"/>
                <a:ea typeface="Source Sans Pro Semibold"/>
                <a:cs typeface="Source Sans Pro Semibold"/>
              </a:rPr>
              <a:t>alike—</a:t>
            </a:r>
          </a:p>
          <a:p>
            <a:pPr algn="ctr" rtl="0">
              <a:lnSpc>
                <a:spcPts val="2372"/>
              </a:lnSpc>
            </a:pPr>
            <a:r>
              <a:rPr lang="en-US" altLang="zh-CN" sz="2000" spc="37" dirty="0">
                <a:solidFill>
                  <a:srgbClr val="000000"/>
                </a:solidFill>
                <a:latin typeface="Source Sans Pro Semibold"/>
                <a:ea typeface="Source Sans Pro Semibold"/>
                <a:cs typeface="Source Sans Pro Semibold"/>
              </a:rPr>
              <a:t>are</a:t>
            </a:r>
            <a:r>
              <a:rPr lang="en-US" altLang="zh-CN" sz="2000" spc="-47" dirty="0">
                <a:solidFill>
                  <a:srgbClr val="000000"/>
                </a:solidFill>
                <a:latin typeface="Source Sans Pro Semibold"/>
                <a:ea typeface="Source Sans Pro Semibold"/>
                <a:cs typeface="Source Sans Pro Semibold"/>
              </a:rPr>
              <a:t> </a:t>
            </a:r>
            <a:r>
              <a:rPr lang="en-US" altLang="zh-CN" sz="2000" spc="-11" dirty="0">
                <a:solidFill>
                  <a:srgbClr val="000000"/>
                </a:solidFill>
                <a:latin typeface="Source Sans Pro Semibold"/>
                <a:ea typeface="Source Sans Pro Semibold"/>
                <a:cs typeface="Source Sans Pro Semibold"/>
              </a:rPr>
              <a:t>aware </a:t>
            </a:r>
            <a:r>
              <a:rPr lang="en-US" altLang="zh-CN" sz="2000" spc="0" dirty="0">
                <a:solidFill>
                  <a:srgbClr val="000000"/>
                </a:solidFill>
                <a:latin typeface="Source Sans Pro Semibold"/>
                <a:ea typeface="Source Sans Pro Semibold"/>
                <a:cs typeface="Source Sans Pro Semibold"/>
              </a:rPr>
              <a:t>of</a:t>
            </a:r>
            <a:r>
              <a:rPr lang="en-US" altLang="zh-CN" sz="2000" dirty="0">
                <a:solidFill>
                  <a:srgbClr val="000000"/>
                </a:solidFill>
                <a:latin typeface="Source Sans Pro Semibold"/>
                <a:ea typeface="Source Sans Pro Semibold"/>
                <a:cs typeface="Source Sans Pro Semibold"/>
              </a:rPr>
              <a:t> </a:t>
            </a:r>
            <a:r>
              <a:rPr lang="en-US" altLang="zh-CN" sz="2000" spc="15" dirty="0">
                <a:solidFill>
                  <a:srgbClr val="000000"/>
                </a:solidFill>
                <a:latin typeface="Source Sans Pro Semibold"/>
                <a:ea typeface="Source Sans Pro Semibold"/>
                <a:cs typeface="Source Sans Pro Semibold"/>
              </a:rPr>
              <a:t>the</a:t>
            </a:r>
            <a:r>
              <a:rPr lang="en-US" altLang="zh-CN" sz="2000" spc="-26" dirty="0">
                <a:solidFill>
                  <a:srgbClr val="000000"/>
                </a:solidFill>
                <a:latin typeface="Source Sans Pro Semibold"/>
                <a:ea typeface="Source Sans Pro Semibold"/>
                <a:cs typeface="Source Sans Pro Semibold"/>
              </a:rPr>
              <a:t> </a:t>
            </a:r>
            <a:r>
              <a:rPr lang="en-US" altLang="zh-CN" sz="2000" spc="-3" dirty="0">
                <a:solidFill>
                  <a:srgbClr val="000000"/>
                </a:solidFill>
                <a:latin typeface="Source Sans Pro Semibold"/>
                <a:ea typeface="Source Sans Pro Semibold"/>
                <a:cs typeface="Source Sans Pro Semibold"/>
              </a:rPr>
              <a:t>destruction</a:t>
            </a:r>
            <a:r>
              <a:rPr lang="en-US" altLang="zh-CN" sz="2000" spc="-12" dirty="0">
                <a:solidFill>
                  <a:srgbClr val="000000"/>
                </a:solidFill>
                <a:latin typeface="Source Sans Pro Semibold"/>
                <a:ea typeface="Source Sans Pro Semibold"/>
                <a:cs typeface="Source Sans Pro Semibold"/>
              </a:rPr>
              <a:t> </a:t>
            </a:r>
            <a:r>
              <a:rPr lang="en-US" altLang="zh-CN" sz="2000" spc="13" dirty="0">
                <a:solidFill>
                  <a:srgbClr val="000000"/>
                </a:solidFill>
                <a:latin typeface="Source Sans Pro Semibold"/>
                <a:ea typeface="Source Sans Pro Semibold"/>
                <a:cs typeface="Source Sans Pro Semibold"/>
              </a:rPr>
              <a:t>that</a:t>
            </a:r>
            <a:r>
              <a:rPr lang="en-US" altLang="zh-CN" sz="2000" spc="-18" dirty="0">
                <a:solidFill>
                  <a:srgbClr val="000000"/>
                </a:solidFill>
                <a:latin typeface="Source Sans Pro Semibold"/>
                <a:ea typeface="Source Sans Pro Semibold"/>
                <a:cs typeface="Source Sans Pro Semibold"/>
              </a:rPr>
              <a:t> </a:t>
            </a:r>
            <a:r>
              <a:rPr lang="en-US" altLang="zh-CN" sz="2000" spc="3" dirty="0">
                <a:solidFill>
                  <a:srgbClr val="000000"/>
                </a:solidFill>
                <a:latin typeface="Source Sans Pro Semibold"/>
                <a:ea typeface="Source Sans Pro Semibold"/>
                <a:cs typeface="Source Sans Pro Semibold"/>
              </a:rPr>
              <a:t>enabled</a:t>
            </a:r>
            <a:r>
              <a:rPr lang="en-US" altLang="zh-CN" sz="2000" spc="-13" dirty="0">
                <a:solidFill>
                  <a:srgbClr val="000000"/>
                </a:solidFill>
                <a:latin typeface="Source Sans Pro Semibold"/>
                <a:ea typeface="Source Sans Pro Semibold"/>
                <a:cs typeface="Source Sans Pro Semibold"/>
              </a:rPr>
              <a:t> </a:t>
            </a:r>
            <a:r>
              <a:rPr lang="en-US" altLang="zh-CN" sz="2000" spc="1" dirty="0">
                <a:solidFill>
                  <a:srgbClr val="000000"/>
                </a:solidFill>
                <a:latin typeface="Source Sans Pro Semibold"/>
                <a:ea typeface="Source Sans Pro Semibold"/>
                <a:cs typeface="Source Sans Pro Semibold"/>
              </a:rPr>
              <a:t>this</a:t>
            </a:r>
            <a:r>
              <a:rPr lang="en-US" altLang="zh-CN" sz="2000" spc="-14" dirty="0">
                <a:solidFill>
                  <a:srgbClr val="000000"/>
                </a:solidFill>
                <a:latin typeface="Source Sans Pro Semibold"/>
                <a:ea typeface="Source Sans Pro Semibold"/>
                <a:cs typeface="Source Sans Pro Semibold"/>
              </a:rPr>
              <a:t> </a:t>
            </a:r>
            <a:r>
              <a:rPr lang="en-US" altLang="zh-CN" sz="2000" spc="-34" dirty="0">
                <a:solidFill>
                  <a:srgbClr val="000000"/>
                </a:solidFill>
                <a:latin typeface="Source Sans Pro Semibold"/>
                <a:ea typeface="Source Sans Pro Semibold"/>
                <a:cs typeface="Source Sans Pro Semibold"/>
              </a:rPr>
              <a:t>space.</a:t>
            </a:r>
            <a:endParaRPr lang="en-US" altLang="zh-CN" sz="2000" dirty="0">
              <a:latin typeface="Source Sans Pro Semibold"/>
              <a:ea typeface="Source Sans Pro Semibold"/>
              <a:cs typeface="Source Sans Pro Semibold"/>
            </a:endParaRPr>
          </a:p>
        </p:txBody>
      </p:sp>
    </p:spTree>
    <p:extLst>
      <p:ext uri="{BB962C8B-B14F-4D97-AF65-F5344CB8AC3E}">
        <p14:creationId xmlns:p14="http://schemas.microsoft.com/office/powerpoint/2010/main" val="3862641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71D81-4530-4EBA-A86A-4B305ACEB0DB}"/>
              </a:ext>
            </a:extLst>
          </p:cNvPr>
          <p:cNvSpPr>
            <a:spLocks noGrp="1"/>
          </p:cNvSpPr>
          <p:nvPr>
            <p:ph type="title"/>
          </p:nvPr>
        </p:nvSpPr>
        <p:spPr>
          <a:xfrm>
            <a:off x="23615" y="116632"/>
            <a:ext cx="11737304" cy="562074"/>
          </a:xfrm>
        </p:spPr>
        <p:txBody>
          <a:bodyPr>
            <a:normAutofit fontScale="90000"/>
          </a:bodyPr>
          <a:lstStyle/>
          <a:p>
            <a:r>
              <a:rPr lang="en-US" sz="3200" dirty="0">
                <a:solidFill>
                  <a:schemeClr val="bg1"/>
                </a:solidFill>
              </a:rPr>
              <a:t>Zeppelin Photo of Mughrabi Quarter, 1931</a:t>
            </a:r>
          </a:p>
        </p:txBody>
      </p:sp>
      <p:pic>
        <p:nvPicPr>
          <p:cNvPr id="5" name="Content Placeholder 4" descr="An old photo of a building&#10;&#10;Description automatically generated">
            <a:extLst>
              <a:ext uri="{FF2B5EF4-FFF2-40B4-BE49-F238E27FC236}">
                <a16:creationId xmlns:a16="http://schemas.microsoft.com/office/drawing/2014/main" id="{D15BD02D-A2D6-4667-AEFE-6AC26DC878C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03512" y="764704"/>
            <a:ext cx="8424936" cy="5705728"/>
          </a:xfrm>
        </p:spPr>
      </p:pic>
    </p:spTree>
    <p:extLst>
      <p:ext uri="{BB962C8B-B14F-4D97-AF65-F5344CB8AC3E}">
        <p14:creationId xmlns:p14="http://schemas.microsoft.com/office/powerpoint/2010/main" val="822059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ath48"/>
          <p:cNvSpPr/>
          <p:nvPr/>
        </p:nvSpPr>
        <p:spPr>
          <a:xfrm>
            <a:off x="0" y="0"/>
            <a:ext cx="12188952" cy="6858000"/>
          </a:xfrm>
          <a:custGeom>
            <a:avLst/>
            <a:gdLst/>
            <a:ahLst/>
            <a:cxnLst/>
            <a:rect l="l" t="t" r="r" b="b"/>
            <a:pathLst>
              <a:path w="12188952" h="6858000">
                <a:moveTo>
                  <a:pt x="0" y="6858000"/>
                </a:moveTo>
                <a:lnTo>
                  <a:pt x="12188952" y="6858000"/>
                </a:lnTo>
                <a:lnTo>
                  <a:pt x="12188952" y="0"/>
                </a:lnTo>
                <a:lnTo>
                  <a:pt x="0" y="0"/>
                </a:lnTo>
                <a:lnTo>
                  <a:pt x="0" y="685800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49" name="Image49"/>
          <p:cNvPicPr>
            <a:picLocks noChangeAspect="1"/>
          </p:cNvPicPr>
          <p:nvPr/>
        </p:nvPicPr>
        <p:blipFill>
          <a:blip r:embed="rId2"/>
          <a:stretch>
            <a:fillRect/>
          </a:stretch>
        </p:blipFill>
        <p:spPr>
          <a:xfrm>
            <a:off x="0" y="-1"/>
            <a:ext cx="12236280" cy="6884629"/>
          </a:xfrm>
          <a:prstGeom prst="rect">
            <a:avLst/>
          </a:prstGeom>
          <a:noFill/>
        </p:spPr>
      </p:pic>
      <p:sp>
        <p:nvSpPr>
          <p:cNvPr id="52" name="Text Box52"/>
          <p:cNvSpPr txBox="1"/>
          <p:nvPr/>
        </p:nvSpPr>
        <p:spPr>
          <a:xfrm>
            <a:off x="47328" y="275068"/>
            <a:ext cx="12188952" cy="347596"/>
          </a:xfrm>
          <a:prstGeom prst="rect">
            <a:avLst/>
          </a:prstGeom>
          <a:noFill/>
        </p:spPr>
        <p:txBody>
          <a:bodyPr wrap="square" lIns="0" tIns="0" rIns="0" rtlCol="0">
            <a:spAutoFit/>
          </a:bodyPr>
          <a:lstStyle/>
          <a:p>
            <a:pPr algn="ctr" rtl="0">
              <a:lnSpc>
                <a:spcPts val="2271"/>
              </a:lnSpc>
            </a:pPr>
            <a:r>
              <a:rPr lang="en-US" altLang="zh-CN" sz="2400" b="1" spc="158" dirty="0">
                <a:solidFill>
                  <a:srgbClr val="FFFFFF"/>
                </a:solidFill>
                <a:latin typeface="Source Sans Pro Semibold"/>
                <a:ea typeface="Source Sans Pro Semibold"/>
                <a:cs typeface="Source Sans Pro Semibold"/>
              </a:rPr>
              <a:t>MUGHRABI</a:t>
            </a:r>
            <a:r>
              <a:rPr lang="en-US" altLang="zh-CN" sz="2400" b="1" spc="-75" dirty="0">
                <a:solidFill>
                  <a:srgbClr val="FFFFFF"/>
                </a:solidFill>
                <a:latin typeface="Source Sans Pro Semibold"/>
                <a:ea typeface="Source Sans Pro Semibold"/>
                <a:cs typeface="Source Sans Pro Semibold"/>
              </a:rPr>
              <a:t> </a:t>
            </a:r>
            <a:r>
              <a:rPr lang="en-US" altLang="zh-CN" sz="2400" b="1" spc="97" dirty="0">
                <a:solidFill>
                  <a:srgbClr val="FFFFFF"/>
                </a:solidFill>
                <a:latin typeface="Source Sans Pro Semibold"/>
                <a:ea typeface="Source Sans Pro Semibold"/>
                <a:cs typeface="Source Sans Pro Semibold"/>
              </a:rPr>
              <a:t>QUARTER</a:t>
            </a:r>
            <a:r>
              <a:rPr lang="en-US" altLang="zh-CN" sz="2400" b="1" spc="-20" dirty="0">
                <a:solidFill>
                  <a:srgbClr val="FFFFFF"/>
                </a:solidFill>
                <a:latin typeface="Source Sans Pro Semibold"/>
                <a:ea typeface="Source Sans Pro Semibold"/>
                <a:cs typeface="Source Sans Pro Semibold"/>
              </a:rPr>
              <a:t> </a:t>
            </a:r>
            <a:r>
              <a:rPr lang="en-US" altLang="zh-CN" sz="2400" b="1" spc="125" dirty="0">
                <a:solidFill>
                  <a:srgbClr val="FFFFFF"/>
                </a:solidFill>
                <a:latin typeface="Source Sans Pro Semibold"/>
                <a:ea typeface="Source Sans Pro Semibold"/>
                <a:cs typeface="Source Sans Pro Semibold"/>
              </a:rPr>
              <a:t>DEMOLITION</a:t>
            </a:r>
            <a:r>
              <a:rPr lang="en-US" altLang="zh-CN" sz="2400" b="1" spc="-48" dirty="0">
                <a:solidFill>
                  <a:srgbClr val="FFFFFF"/>
                </a:solidFill>
                <a:latin typeface="Source Sans Pro Semibold"/>
                <a:ea typeface="Source Sans Pro Semibold"/>
                <a:cs typeface="Source Sans Pro Semibold"/>
              </a:rPr>
              <a:t> </a:t>
            </a:r>
            <a:r>
              <a:rPr lang="en-US" altLang="zh-CN" sz="2400" b="1" spc="135" dirty="0">
                <a:solidFill>
                  <a:srgbClr val="FFFFFF"/>
                </a:solidFill>
                <a:latin typeface="Source Sans Pro Semibold"/>
                <a:ea typeface="Source Sans Pro Semibold"/>
                <a:cs typeface="Source Sans Pro Semibold"/>
              </a:rPr>
              <a:t>PLAN</a:t>
            </a:r>
            <a:r>
              <a:rPr lang="en-US" altLang="zh-CN" sz="2400" b="1" spc="-102" dirty="0">
                <a:solidFill>
                  <a:srgbClr val="FFFFFF"/>
                </a:solidFill>
                <a:latin typeface="Source Sans Pro Semibold"/>
                <a:ea typeface="Source Sans Pro Semibold"/>
                <a:cs typeface="Source Sans Pro Semibold"/>
              </a:rPr>
              <a:t> </a:t>
            </a:r>
            <a:r>
              <a:rPr lang="en-US" altLang="zh-CN" sz="2400" b="1" spc="189" dirty="0">
                <a:solidFill>
                  <a:srgbClr val="FFFFFF"/>
                </a:solidFill>
                <a:latin typeface="Source Sans Pro Semibold"/>
                <a:ea typeface="Source Sans Pro Semibold"/>
                <a:cs typeface="Source Sans Pro Semibold"/>
              </a:rPr>
              <a:t>AND</a:t>
            </a:r>
            <a:r>
              <a:rPr lang="en-US" altLang="zh-CN" sz="2400" b="1" spc="-154" dirty="0">
                <a:solidFill>
                  <a:srgbClr val="FFFFFF"/>
                </a:solidFill>
                <a:latin typeface="Source Sans Pro Semibold"/>
                <a:ea typeface="Source Sans Pro Semibold"/>
                <a:cs typeface="Source Sans Pro Semibold"/>
              </a:rPr>
              <a:t> </a:t>
            </a:r>
            <a:r>
              <a:rPr lang="en-US" altLang="zh-CN" sz="2400" b="1" spc="143" dirty="0">
                <a:solidFill>
                  <a:srgbClr val="FFFFFF"/>
                </a:solidFill>
                <a:latin typeface="Source Sans Pro Semibold"/>
                <a:ea typeface="Source Sans Pro Semibold"/>
                <a:cs typeface="Source Sans Pro Semibold"/>
              </a:rPr>
              <a:t>AERIAL</a:t>
            </a:r>
            <a:r>
              <a:rPr lang="en-US" altLang="zh-CN" sz="2400" b="1" spc="-72" dirty="0">
                <a:solidFill>
                  <a:srgbClr val="FFFFFF"/>
                </a:solidFill>
                <a:latin typeface="Source Sans Pro Semibold"/>
                <a:ea typeface="Source Sans Pro Semibold"/>
                <a:cs typeface="Source Sans Pro Semibold"/>
              </a:rPr>
              <a:t> </a:t>
            </a:r>
            <a:r>
              <a:rPr lang="en-US" altLang="zh-CN" sz="2400" b="1" spc="71" dirty="0">
                <a:solidFill>
                  <a:srgbClr val="FFFFFF"/>
                </a:solidFill>
                <a:latin typeface="Source Sans Pro Semibold"/>
                <a:ea typeface="Source Sans Pro Semibold"/>
                <a:cs typeface="Source Sans Pro Semibold"/>
              </a:rPr>
              <a:t>PHOTO</a:t>
            </a:r>
            <a:r>
              <a:rPr lang="en-US" altLang="zh-CN" sz="2400" b="1" dirty="0">
                <a:solidFill>
                  <a:srgbClr val="FFFFFF"/>
                </a:solidFill>
                <a:latin typeface="Source Sans Pro Semibold"/>
                <a:ea typeface="Source Sans Pro Semibold"/>
                <a:cs typeface="Source Sans Pro Semibold"/>
              </a:rPr>
              <a:t> </a:t>
            </a:r>
            <a:r>
              <a:rPr lang="en-US" altLang="zh-CN" sz="2400" b="1" spc="-59" dirty="0">
                <a:solidFill>
                  <a:srgbClr val="FFFFFF"/>
                </a:solidFill>
                <a:latin typeface="Source Sans Pro Semibold"/>
                <a:ea typeface="Source Sans Pro Semibold"/>
                <a:cs typeface="Source Sans Pro Semibold"/>
              </a:rPr>
              <a:t>(1931)</a:t>
            </a:r>
            <a:endParaRPr lang="en-US" altLang="zh-CN" sz="2400" dirty="0">
              <a:latin typeface="Source Sans Pro Semibold"/>
              <a:ea typeface="Source Sans Pro Semibold"/>
              <a:cs typeface="Source Sans Pro Semibold"/>
            </a:endParaRPr>
          </a:p>
        </p:txBody>
      </p:sp>
      <p:sp>
        <p:nvSpPr>
          <p:cNvPr id="53" name="Text Box53"/>
          <p:cNvSpPr txBox="1"/>
          <p:nvPr/>
        </p:nvSpPr>
        <p:spPr>
          <a:xfrm>
            <a:off x="1080018" y="5731307"/>
            <a:ext cx="3633610" cy="264719"/>
          </a:xfrm>
          <a:prstGeom prst="rect">
            <a:avLst/>
          </a:prstGeom>
          <a:noFill/>
        </p:spPr>
        <p:txBody>
          <a:bodyPr wrap="square" lIns="0" tIns="0" rIns="0" rtlCol="0">
            <a:spAutoFit/>
          </a:bodyPr>
          <a:lstStyle/>
          <a:p>
            <a:pPr algn="l" rtl="0">
              <a:lnSpc>
                <a:spcPts val="2084"/>
              </a:lnSpc>
            </a:pPr>
            <a:r>
              <a:rPr lang="en-US" altLang="zh-CN" sz="1765" b="1" i="1" spc="0" dirty="0">
                <a:solidFill>
                  <a:srgbClr val="FFFFFF"/>
                </a:solidFill>
                <a:latin typeface="Source Sans Pro Semibold"/>
                <a:ea typeface="Source Sans Pro Semibold"/>
                <a:cs typeface="Source Sans Pro Semibold"/>
              </a:rPr>
              <a:t>Photo:</a:t>
            </a:r>
            <a:r>
              <a:rPr lang="en-US" altLang="zh-CN" sz="1765" b="1" i="1" spc="77" dirty="0">
                <a:solidFill>
                  <a:srgbClr val="FFFFFF"/>
                </a:solidFill>
                <a:latin typeface="Source Sans Pro Semibold"/>
                <a:ea typeface="Source Sans Pro Semibold"/>
                <a:cs typeface="Source Sans Pro Semibold"/>
              </a:rPr>
              <a:t> </a:t>
            </a:r>
            <a:r>
              <a:rPr lang="en-US" altLang="zh-CN" sz="1800" i="1" spc="-39" dirty="0">
                <a:solidFill>
                  <a:srgbClr val="FFFFFF"/>
                </a:solidFill>
                <a:latin typeface="Source Sans Pro Semibold"/>
                <a:ea typeface="Source Sans Pro Semibold"/>
                <a:cs typeface="Source Sans Pro Semibold"/>
              </a:rPr>
              <a:t>Israel</a:t>
            </a:r>
            <a:r>
              <a:rPr lang="en-US" altLang="zh-CN" sz="1800" i="1" dirty="0">
                <a:solidFill>
                  <a:srgbClr val="FFFFFF"/>
                </a:solidFill>
                <a:latin typeface="Source Sans Pro Semibold"/>
                <a:ea typeface="Source Sans Pro Semibold"/>
                <a:cs typeface="Source Sans Pro Semibold"/>
              </a:rPr>
              <a:t> </a:t>
            </a:r>
            <a:r>
              <a:rPr lang="en-US" altLang="zh-CN" sz="1800" i="1" spc="-49" dirty="0">
                <a:solidFill>
                  <a:srgbClr val="FFFFFF"/>
                </a:solidFill>
                <a:latin typeface="Source Sans Pro Semibold"/>
                <a:ea typeface="Source Sans Pro Semibold"/>
                <a:cs typeface="Source Sans Pro Semibold"/>
              </a:rPr>
              <a:t>State</a:t>
            </a:r>
            <a:r>
              <a:rPr lang="en-US" altLang="zh-CN" sz="1800" i="1" spc="-37" dirty="0">
                <a:solidFill>
                  <a:srgbClr val="FFFFFF"/>
                </a:solidFill>
                <a:latin typeface="Source Sans Pro Semibold"/>
                <a:ea typeface="Source Sans Pro Semibold"/>
                <a:cs typeface="Source Sans Pro Semibold"/>
              </a:rPr>
              <a:t> </a:t>
            </a:r>
            <a:r>
              <a:rPr lang="en-US" altLang="zh-CN" sz="1800" i="1" spc="-25" dirty="0">
                <a:solidFill>
                  <a:srgbClr val="FFFFFF"/>
                </a:solidFill>
                <a:latin typeface="Source Sans Pro Semibold"/>
                <a:ea typeface="Source Sans Pro Semibold"/>
                <a:cs typeface="Source Sans Pro Semibold"/>
              </a:rPr>
              <a:t>Archives</a:t>
            </a:r>
            <a:r>
              <a:rPr lang="en-US" altLang="zh-CN" sz="1800" i="1" dirty="0">
                <a:solidFill>
                  <a:srgbClr val="FFFFFF"/>
                </a:solidFill>
                <a:latin typeface="Source Sans Pro Semibold"/>
                <a:ea typeface="Source Sans Pro Semibold"/>
                <a:cs typeface="Source Sans Pro Semibold"/>
              </a:rPr>
              <a:t> </a:t>
            </a:r>
            <a:r>
              <a:rPr lang="en-US" altLang="zh-CN" sz="1800" i="1" spc="-26" dirty="0">
                <a:solidFill>
                  <a:srgbClr val="FFFFFF"/>
                </a:solidFill>
                <a:latin typeface="Source Sans Pro Semibold"/>
                <a:ea typeface="Source Sans Pro Semibold"/>
                <a:cs typeface="Source Sans Pro Semibold"/>
              </a:rPr>
              <a:t>GL</a:t>
            </a:r>
            <a:r>
              <a:rPr lang="en-US" altLang="zh-CN" sz="1800" i="1" dirty="0">
                <a:solidFill>
                  <a:srgbClr val="FFFFFF"/>
                </a:solidFill>
                <a:latin typeface="Source Sans Pro Semibold"/>
                <a:ea typeface="Source Sans Pro Semibold"/>
                <a:cs typeface="Source Sans Pro Semibold"/>
              </a:rPr>
              <a:t> </a:t>
            </a:r>
            <a:r>
              <a:rPr lang="en-US" altLang="zh-CN" sz="1800" i="1" spc="-25" dirty="0">
                <a:solidFill>
                  <a:srgbClr val="FFFFFF"/>
                </a:solidFill>
                <a:latin typeface="Source Sans Pro Semibold"/>
                <a:ea typeface="Source Sans Pro Semibold"/>
                <a:cs typeface="Source Sans Pro Semibold"/>
              </a:rPr>
              <a:t>-</a:t>
            </a:r>
            <a:r>
              <a:rPr lang="en-US" altLang="zh-CN" sz="1800" i="1" dirty="0">
                <a:solidFill>
                  <a:srgbClr val="FFFFFF"/>
                </a:solidFill>
                <a:latin typeface="Source Sans Pro Semibold"/>
                <a:ea typeface="Source Sans Pro Semibold"/>
                <a:cs typeface="Source Sans Pro Semibold"/>
              </a:rPr>
              <a:t> </a:t>
            </a:r>
            <a:r>
              <a:rPr lang="en-US" altLang="zh-CN" sz="1800" i="1" spc="-67" dirty="0">
                <a:solidFill>
                  <a:srgbClr val="FFFFFF"/>
                </a:solidFill>
                <a:latin typeface="Source Sans Pro Semibold"/>
                <a:ea typeface="Source Sans Pro Semibold"/>
                <a:cs typeface="Source Sans Pro Semibold"/>
              </a:rPr>
              <a:t>3847/4.</a:t>
            </a:r>
            <a:endParaRPr lang="en-US" altLang="zh-CN" sz="1800">
              <a:latin typeface="Source Sans Pro Semibold"/>
              <a:ea typeface="Source Sans Pro Semibold"/>
              <a:cs typeface="Source Sans Pro Semibold"/>
            </a:endParaRPr>
          </a:p>
        </p:txBody>
      </p:sp>
      <p:sp>
        <p:nvSpPr>
          <p:cNvPr id="54" name="Text Box54"/>
          <p:cNvSpPr txBox="1"/>
          <p:nvPr/>
        </p:nvSpPr>
        <p:spPr>
          <a:xfrm>
            <a:off x="7054949" y="5731307"/>
            <a:ext cx="3718849" cy="529895"/>
          </a:xfrm>
          <a:prstGeom prst="rect">
            <a:avLst/>
          </a:prstGeom>
          <a:noFill/>
        </p:spPr>
        <p:txBody>
          <a:bodyPr wrap="square" lIns="0" tIns="0" rIns="0" rtlCol="0">
            <a:spAutoFit/>
          </a:bodyPr>
          <a:lstStyle/>
          <a:p>
            <a:pPr algn="l" rtl="0">
              <a:lnSpc>
                <a:spcPts val="2086"/>
              </a:lnSpc>
            </a:pPr>
            <a:r>
              <a:rPr lang="en-US" altLang="zh-CN" sz="1765" b="1" i="1" spc="0" dirty="0">
                <a:solidFill>
                  <a:srgbClr val="FFFFFF"/>
                </a:solidFill>
                <a:latin typeface="Source Sans Pro Semibold"/>
                <a:ea typeface="Source Sans Pro Semibold"/>
                <a:cs typeface="Source Sans Pro Semibold"/>
              </a:rPr>
              <a:t>Photo:</a:t>
            </a:r>
            <a:r>
              <a:rPr lang="en-US" altLang="zh-CN" sz="1765" b="1" i="1" spc="77" dirty="0">
                <a:solidFill>
                  <a:srgbClr val="FFFFFF"/>
                </a:solidFill>
                <a:latin typeface="Source Sans Pro Semibold"/>
                <a:ea typeface="Source Sans Pro Semibold"/>
                <a:cs typeface="Source Sans Pro Semibold"/>
              </a:rPr>
              <a:t> </a:t>
            </a:r>
            <a:r>
              <a:rPr lang="en-US" altLang="zh-CN" sz="1800" i="1" spc="-2" dirty="0">
                <a:solidFill>
                  <a:srgbClr val="FFFFFF"/>
                </a:solidFill>
                <a:latin typeface="Source Sans Pro Semibold"/>
                <a:ea typeface="Source Sans Pro Semibold"/>
                <a:cs typeface="Source Sans Pro Semibold"/>
              </a:rPr>
              <a:t>Archiv</a:t>
            </a:r>
            <a:r>
              <a:rPr lang="en-US" altLang="zh-CN" sz="1800" i="1" dirty="0">
                <a:solidFill>
                  <a:srgbClr val="FFFFFF"/>
                </a:solidFill>
                <a:latin typeface="Source Sans Pro Semibold"/>
                <a:ea typeface="Source Sans Pro Semibold"/>
                <a:cs typeface="Source Sans Pro Semibold"/>
              </a:rPr>
              <a:t> </a:t>
            </a:r>
            <a:r>
              <a:rPr lang="en-US" altLang="zh-CN" sz="1800" i="1" spc="-47" dirty="0">
                <a:solidFill>
                  <a:srgbClr val="FFFFFF"/>
                </a:solidFill>
                <a:latin typeface="Source Sans Pro Semibold"/>
                <a:ea typeface="Source Sans Pro Semibold"/>
                <a:cs typeface="Source Sans Pro Semibold"/>
              </a:rPr>
              <a:t>der</a:t>
            </a:r>
            <a:r>
              <a:rPr lang="en-US" altLang="zh-CN" sz="1800" i="1" dirty="0">
                <a:solidFill>
                  <a:srgbClr val="FFFFFF"/>
                </a:solidFill>
                <a:latin typeface="Source Sans Pro Semibold"/>
                <a:ea typeface="Source Sans Pro Semibold"/>
                <a:cs typeface="Source Sans Pro Semibold"/>
              </a:rPr>
              <a:t> </a:t>
            </a:r>
            <a:r>
              <a:rPr lang="en-US" altLang="zh-CN" sz="1800" i="1" spc="-32" dirty="0">
                <a:solidFill>
                  <a:srgbClr val="FFFFFF"/>
                </a:solidFill>
                <a:latin typeface="Source Sans Pro Semibold"/>
                <a:ea typeface="Source Sans Pro Semibold"/>
                <a:cs typeface="Source Sans Pro Semibold"/>
              </a:rPr>
              <a:t>Luftschiffbau</a:t>
            </a:r>
            <a:r>
              <a:rPr lang="en-US" altLang="zh-CN" sz="1800" i="1" dirty="0">
                <a:solidFill>
                  <a:srgbClr val="FFFFFF"/>
                </a:solidFill>
                <a:latin typeface="Source Sans Pro Semibold"/>
                <a:ea typeface="Source Sans Pro Semibold"/>
                <a:cs typeface="Source Sans Pro Semibold"/>
              </a:rPr>
              <a:t> </a:t>
            </a:r>
            <a:r>
              <a:rPr lang="en-US" altLang="zh-CN" sz="1800" i="1" spc="-54" dirty="0">
                <a:solidFill>
                  <a:srgbClr val="FFFFFF"/>
                </a:solidFill>
                <a:latin typeface="Source Sans Pro Semibold"/>
                <a:ea typeface="Source Sans Pro Semibold"/>
                <a:cs typeface="Source Sans Pro Semibold"/>
              </a:rPr>
              <a:t>Zeppelin</a:t>
            </a:r>
            <a:r>
              <a:rPr lang="en-US" altLang="zh-CN" sz="1800" i="1" dirty="0">
                <a:solidFill>
                  <a:srgbClr val="FFFFFF"/>
                </a:solidFill>
                <a:latin typeface="Source Sans Pro Semibold"/>
                <a:ea typeface="Source Sans Pro Semibold"/>
                <a:cs typeface="Source Sans Pro Semibold"/>
              </a:rPr>
              <a:t> </a:t>
            </a:r>
            <a:r>
              <a:rPr lang="en-US" altLang="zh-CN" sz="1800" i="1" spc="-54" dirty="0">
                <a:solidFill>
                  <a:srgbClr val="FFFFFF"/>
                </a:solidFill>
                <a:latin typeface="Source Sans Pro Semibold"/>
                <a:ea typeface="Source Sans Pro Semibold"/>
                <a:cs typeface="Source Sans Pro Semibold"/>
              </a:rPr>
              <a:t>GmbH,</a:t>
            </a:r>
            <a:r>
              <a:rPr lang="en-US" altLang="zh-CN" sz="1800" i="1" dirty="0">
                <a:solidFill>
                  <a:srgbClr val="FFFFFF"/>
                </a:solidFill>
                <a:latin typeface="Source Sans Pro Semibold"/>
                <a:ea typeface="Source Sans Pro Semibold"/>
                <a:cs typeface="Source Sans Pro Semibold"/>
              </a:rPr>
              <a:t> </a:t>
            </a:r>
            <a:r>
              <a:rPr lang="en-US" altLang="zh-CN" sz="1800" i="1" spc="-50" dirty="0">
                <a:solidFill>
                  <a:srgbClr val="FFFFFF"/>
                </a:solidFill>
                <a:latin typeface="Source Sans Pro Semibold"/>
                <a:ea typeface="Source Sans Pro Semibold"/>
                <a:cs typeface="Source Sans Pro Semibold"/>
              </a:rPr>
              <a:t>Friedrichshafen,</a:t>
            </a:r>
            <a:r>
              <a:rPr lang="en-US" altLang="zh-CN" sz="1800" i="1" dirty="0">
                <a:solidFill>
                  <a:srgbClr val="FFFFFF"/>
                </a:solidFill>
                <a:latin typeface="Source Sans Pro Semibold"/>
                <a:ea typeface="Source Sans Pro Semibold"/>
                <a:cs typeface="Source Sans Pro Semibold"/>
              </a:rPr>
              <a:t> </a:t>
            </a:r>
            <a:r>
              <a:rPr lang="en-US" altLang="zh-CN" sz="1800" i="1" spc="-83" dirty="0">
                <a:solidFill>
                  <a:srgbClr val="FFFFFF"/>
                </a:solidFill>
                <a:latin typeface="Source Sans Pro Semibold"/>
                <a:ea typeface="Source Sans Pro Semibold"/>
                <a:cs typeface="Source Sans Pro Semibold"/>
              </a:rPr>
              <a:t>193/008.</a:t>
            </a:r>
            <a:endParaRPr lang="en-US" altLang="zh-CN" sz="1800">
              <a:latin typeface="Source Sans Pro Semibold"/>
              <a:ea typeface="Source Sans Pro Semibold"/>
              <a:cs typeface="Source Sans Pro Semibold"/>
            </a:endParaRPr>
          </a:p>
        </p:txBody>
      </p:sp>
    </p:spTree>
    <p:extLst>
      <p:ext uri="{BB962C8B-B14F-4D97-AF65-F5344CB8AC3E}">
        <p14:creationId xmlns:p14="http://schemas.microsoft.com/office/powerpoint/2010/main" val="3524504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ath41"/>
          <p:cNvSpPr/>
          <p:nvPr/>
        </p:nvSpPr>
        <p:spPr>
          <a:xfrm>
            <a:off x="0" y="0"/>
            <a:ext cx="12188952" cy="6858000"/>
          </a:xfrm>
          <a:custGeom>
            <a:avLst/>
            <a:gdLst/>
            <a:ahLst/>
            <a:cxnLst/>
            <a:rect l="l" t="t" r="r" b="b"/>
            <a:pathLst>
              <a:path w="12188952" h="6858000">
                <a:moveTo>
                  <a:pt x="0" y="6858000"/>
                </a:moveTo>
                <a:lnTo>
                  <a:pt x="12188952" y="6858000"/>
                </a:lnTo>
                <a:lnTo>
                  <a:pt x="12188952" y="0"/>
                </a:lnTo>
                <a:lnTo>
                  <a:pt x="0" y="0"/>
                </a:lnTo>
                <a:lnTo>
                  <a:pt x="0" y="685800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42" name="Image42"/>
          <p:cNvPicPr>
            <a:picLocks noChangeAspect="1"/>
          </p:cNvPicPr>
          <p:nvPr/>
        </p:nvPicPr>
        <p:blipFill>
          <a:blip r:embed="rId2"/>
          <a:stretch>
            <a:fillRect/>
          </a:stretch>
        </p:blipFill>
        <p:spPr>
          <a:xfrm>
            <a:off x="3048" y="0"/>
            <a:ext cx="12188952" cy="6858000"/>
          </a:xfrm>
          <a:prstGeom prst="rect">
            <a:avLst/>
          </a:prstGeom>
          <a:noFill/>
        </p:spPr>
      </p:pic>
      <p:sp>
        <p:nvSpPr>
          <p:cNvPr id="45" name="Path45"/>
          <p:cNvSpPr/>
          <p:nvPr/>
        </p:nvSpPr>
        <p:spPr>
          <a:xfrm>
            <a:off x="0" y="4902200"/>
            <a:ext cx="12192000" cy="1955800"/>
          </a:xfrm>
          <a:custGeom>
            <a:avLst/>
            <a:gdLst/>
            <a:ahLst/>
            <a:cxnLst/>
            <a:rect l="l" t="t" r="r" b="b"/>
            <a:pathLst>
              <a:path w="12192000" h="1955800">
                <a:moveTo>
                  <a:pt x="0" y="1955800"/>
                </a:moveTo>
                <a:lnTo>
                  <a:pt x="0" y="0"/>
                </a:lnTo>
                <a:lnTo>
                  <a:pt x="12192000" y="0"/>
                </a:lnTo>
                <a:lnTo>
                  <a:pt x="12192000" y="1955800"/>
                </a:lnTo>
                <a:lnTo>
                  <a:pt x="0" y="1955800"/>
                </a:lnTo>
                <a:close/>
              </a:path>
            </a:pathLst>
          </a:custGeom>
          <a:solidFill>
            <a:srgbClr val="454545">
              <a:alpha val="51143"/>
            </a:srgbClr>
          </a:solidFill>
          <a:ln w="0" cap="sq">
            <a:solidFill>
              <a:srgbClr val="454545"/>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6" name="Text Box46"/>
          <p:cNvSpPr txBox="1"/>
          <p:nvPr/>
        </p:nvSpPr>
        <p:spPr>
          <a:xfrm>
            <a:off x="1" y="262875"/>
            <a:ext cx="12072664" cy="2001895"/>
          </a:xfrm>
          <a:prstGeom prst="rect">
            <a:avLst/>
          </a:prstGeom>
          <a:noFill/>
        </p:spPr>
        <p:txBody>
          <a:bodyPr wrap="square" lIns="0" tIns="0" rIns="0" rtlCol="0">
            <a:spAutoFit/>
          </a:bodyPr>
          <a:lstStyle/>
          <a:p>
            <a:pPr algn="ctr" rtl="0">
              <a:lnSpc>
                <a:spcPts val="2316"/>
              </a:lnSpc>
              <a:spcBef>
                <a:spcPts val="2016"/>
              </a:spcBef>
            </a:pPr>
            <a:r>
              <a:rPr lang="en-US" altLang="zh-CN" sz="2400" spc="37" dirty="0">
                <a:solidFill>
                  <a:srgbClr val="FFFFFF"/>
                </a:solidFill>
                <a:latin typeface="Source Sans Pro Semibold"/>
                <a:ea typeface="Source Sans Pro Semibold"/>
                <a:cs typeface="Source Sans Pro Semibold"/>
              </a:rPr>
              <a:t>DIGITAL</a:t>
            </a:r>
            <a:r>
              <a:rPr lang="en-US" altLang="zh-CN" sz="2400" spc="-53" dirty="0">
                <a:solidFill>
                  <a:srgbClr val="FFFFFF"/>
                </a:solidFill>
                <a:latin typeface="Source Sans Pro Semibold"/>
                <a:ea typeface="Source Sans Pro Semibold"/>
                <a:cs typeface="Source Sans Pro Semibold"/>
              </a:rPr>
              <a:t> </a:t>
            </a:r>
            <a:r>
              <a:rPr lang="en-US" altLang="zh-CN" sz="2400" spc="30" dirty="0">
                <a:solidFill>
                  <a:srgbClr val="FFFFFF"/>
                </a:solidFill>
                <a:latin typeface="Source Sans Pro Semibold"/>
                <a:ea typeface="Source Sans Pro Semibold"/>
                <a:cs typeface="Source Sans Pro Semibold"/>
              </a:rPr>
              <a:t>RECONSTRUCTION</a:t>
            </a:r>
            <a:r>
              <a:rPr lang="en-US" altLang="zh-CN" sz="2400" spc="-48" dirty="0">
                <a:solidFill>
                  <a:srgbClr val="FFFFFF"/>
                </a:solidFill>
                <a:latin typeface="Source Sans Pro Semibold"/>
                <a:ea typeface="Source Sans Pro Semibold"/>
                <a:cs typeface="Source Sans Pro Semibold"/>
              </a:rPr>
              <a:t> </a:t>
            </a:r>
            <a:r>
              <a:rPr lang="en-US" altLang="zh-CN" sz="2400" spc="45" dirty="0">
                <a:solidFill>
                  <a:srgbClr val="FFFFFF"/>
                </a:solidFill>
                <a:latin typeface="Source Sans Pro Semibold"/>
                <a:ea typeface="Source Sans Pro Semibold"/>
                <a:cs typeface="Source Sans Pro Semibold"/>
              </a:rPr>
              <a:t>OF</a:t>
            </a:r>
            <a:r>
              <a:rPr lang="en-US" altLang="zh-CN" sz="2400" spc="-49" dirty="0">
                <a:solidFill>
                  <a:srgbClr val="FFFFFF"/>
                </a:solidFill>
                <a:latin typeface="Source Sans Pro Semibold"/>
                <a:ea typeface="Source Sans Pro Semibold"/>
                <a:cs typeface="Source Sans Pro Semibold"/>
              </a:rPr>
              <a:t> </a:t>
            </a:r>
            <a:r>
              <a:rPr lang="en-US" altLang="zh-CN" sz="2400" spc="32" dirty="0">
                <a:solidFill>
                  <a:srgbClr val="FFFFFF"/>
                </a:solidFill>
                <a:latin typeface="Source Sans Pro Semibold"/>
                <a:ea typeface="Source Sans Pro Semibold"/>
                <a:cs typeface="Source Sans Pro Semibold"/>
              </a:rPr>
              <a:t>DESTROYED</a:t>
            </a:r>
            <a:r>
              <a:rPr lang="en-US" altLang="zh-CN" sz="2400" spc="-43" dirty="0">
                <a:solidFill>
                  <a:srgbClr val="FFFFFF"/>
                </a:solidFill>
                <a:latin typeface="Source Sans Pro Semibold"/>
                <a:ea typeface="Source Sans Pro Semibold"/>
                <a:cs typeface="Source Sans Pro Semibold"/>
              </a:rPr>
              <a:t> </a:t>
            </a:r>
            <a:r>
              <a:rPr lang="en-US" altLang="zh-CN" sz="2400" spc="96" dirty="0">
                <a:solidFill>
                  <a:srgbClr val="FFFFFF"/>
                </a:solidFill>
                <a:latin typeface="Source Sans Pro Semibold"/>
                <a:ea typeface="Source Sans Pro Semibold"/>
                <a:cs typeface="Source Sans Pro Semibold"/>
              </a:rPr>
              <a:t>MUGHRABI</a:t>
            </a:r>
            <a:r>
              <a:rPr lang="en-US" altLang="zh-CN" sz="2400" spc="-100" dirty="0">
                <a:solidFill>
                  <a:srgbClr val="FFFFFF"/>
                </a:solidFill>
                <a:latin typeface="Source Sans Pro Semibold"/>
                <a:ea typeface="Source Sans Pro Semibold"/>
                <a:cs typeface="Source Sans Pro Semibold"/>
              </a:rPr>
              <a:t> </a:t>
            </a:r>
            <a:r>
              <a:rPr lang="en-US" altLang="zh-CN" sz="2400" spc="34" dirty="0">
                <a:solidFill>
                  <a:srgbClr val="FFFFFF"/>
                </a:solidFill>
                <a:latin typeface="Source Sans Pro Semibold"/>
                <a:ea typeface="Source Sans Pro Semibold"/>
                <a:cs typeface="Source Sans Pro Semibold"/>
              </a:rPr>
              <a:t>QUARTER</a:t>
            </a:r>
          </a:p>
          <a:p>
            <a:pPr algn="ctr" rtl="0">
              <a:lnSpc>
                <a:spcPts val="2316"/>
              </a:lnSpc>
              <a:spcBef>
                <a:spcPts val="2016"/>
              </a:spcBef>
            </a:pPr>
            <a:r>
              <a:rPr lang="en-US" altLang="zh-CN" sz="2400" spc="34" dirty="0">
                <a:solidFill>
                  <a:schemeClr val="bg1"/>
                </a:solidFill>
                <a:latin typeface="Source Sans Pro Semibold"/>
                <a:ea typeface="Source Sans Pro Semibold"/>
                <a:cs typeface="Source Sans Pro Semibold"/>
                <a:hlinkClick r:id="rId3">
                  <a:extLst>
                    <a:ext uri="{A12FA001-AC4F-418D-AE19-62706E023703}">
                      <ahyp:hlinkClr xmlns:ahyp="http://schemas.microsoft.com/office/drawing/2018/hyperlinkcolor" val="tx"/>
                    </a:ext>
                  </a:extLst>
                </a:hlinkClick>
              </a:rPr>
              <a:t>http://www.mughrabiquarter.info/archive.html</a:t>
            </a:r>
            <a:endParaRPr lang="en-US" altLang="zh-CN" sz="2400" spc="34" dirty="0">
              <a:solidFill>
                <a:schemeClr val="bg1"/>
              </a:solidFill>
              <a:latin typeface="Source Sans Pro Semibold"/>
              <a:ea typeface="Source Sans Pro Semibold"/>
              <a:cs typeface="Source Sans Pro Semibold"/>
            </a:endParaRPr>
          </a:p>
          <a:p>
            <a:pPr algn="ctr" rtl="0">
              <a:lnSpc>
                <a:spcPts val="2316"/>
              </a:lnSpc>
              <a:spcBef>
                <a:spcPts val="2016"/>
              </a:spcBef>
            </a:pPr>
            <a:endParaRPr lang="en-US" altLang="zh-CN" sz="2400" spc="34" dirty="0">
              <a:solidFill>
                <a:schemeClr val="bg1"/>
              </a:solidFill>
              <a:latin typeface="Source Sans Pro Semibold"/>
              <a:ea typeface="Source Sans Pro Semibold"/>
              <a:cs typeface="Source Sans Pro Semibold"/>
            </a:endParaRPr>
          </a:p>
          <a:p>
            <a:pPr algn="ctr" rtl="0">
              <a:lnSpc>
                <a:spcPts val="2316"/>
              </a:lnSpc>
              <a:spcBef>
                <a:spcPts val="2016"/>
              </a:spcBef>
            </a:pPr>
            <a:endParaRPr lang="en-US" altLang="zh-CN" sz="2400" dirty="0">
              <a:latin typeface="Source Sans Pro Semibold"/>
              <a:ea typeface="Source Sans Pro Semibold"/>
              <a:cs typeface="Source Sans Pro Semibold"/>
            </a:endParaRPr>
          </a:p>
        </p:txBody>
      </p:sp>
      <p:sp>
        <p:nvSpPr>
          <p:cNvPr id="47" name="Text Box47"/>
          <p:cNvSpPr txBox="1"/>
          <p:nvPr/>
        </p:nvSpPr>
        <p:spPr>
          <a:xfrm>
            <a:off x="225824" y="5146673"/>
            <a:ext cx="11737304" cy="1468864"/>
          </a:xfrm>
          <a:prstGeom prst="rect">
            <a:avLst/>
          </a:prstGeom>
          <a:noFill/>
        </p:spPr>
        <p:txBody>
          <a:bodyPr wrap="square" lIns="0" tIns="0" rIns="0" rtlCol="0">
            <a:spAutoFit/>
          </a:bodyPr>
          <a:lstStyle/>
          <a:p>
            <a:pPr algn="l" rtl="0">
              <a:lnSpc>
                <a:spcPts val="2090"/>
              </a:lnSpc>
            </a:pPr>
            <a:r>
              <a:rPr lang="en-US" altLang="zh-CN" sz="1800" spc="0" dirty="0">
                <a:solidFill>
                  <a:srgbClr val="FFFFFF"/>
                </a:solidFill>
                <a:latin typeface="Arial"/>
                <a:ea typeface="Arial"/>
                <a:cs typeface="Arial"/>
              </a:rPr>
              <a:t>•</a:t>
            </a:r>
            <a:r>
              <a:rPr lang="en-US" altLang="zh-CN" sz="1800" spc="670" dirty="0">
                <a:solidFill>
                  <a:srgbClr val="FFFFFF"/>
                </a:solidFill>
                <a:latin typeface="Arial"/>
                <a:ea typeface="Arial"/>
                <a:cs typeface="Arial"/>
              </a:rPr>
              <a:t> </a:t>
            </a:r>
            <a:r>
              <a:rPr lang="en-US" altLang="zh-CN" sz="1800" spc="1" dirty="0">
                <a:solidFill>
                  <a:srgbClr val="FFFFFF"/>
                </a:solidFill>
                <a:latin typeface="Source Sans Pro Semibold"/>
                <a:ea typeface="Source Sans Pro Semibold"/>
                <a:cs typeface="Source Sans Pro Semibold"/>
              </a:rPr>
              <a:t>Web-based</a:t>
            </a:r>
            <a:endParaRPr lang="en-US" altLang="zh-CN" sz="1800" dirty="0">
              <a:latin typeface="Source Sans Pro Semibold"/>
              <a:ea typeface="Source Sans Pro Semibold"/>
              <a:cs typeface="Source Sans Pro Semibold"/>
            </a:endParaRPr>
          </a:p>
          <a:p>
            <a:pPr algn="l" rtl="0">
              <a:lnSpc>
                <a:spcPts val="2090"/>
              </a:lnSpc>
              <a:spcBef>
                <a:spcPts val="1030"/>
              </a:spcBef>
            </a:pPr>
            <a:r>
              <a:rPr lang="en-US" altLang="zh-CN" sz="1800" spc="0" dirty="0">
                <a:solidFill>
                  <a:srgbClr val="FFFFFF"/>
                </a:solidFill>
                <a:latin typeface="Arial"/>
                <a:ea typeface="Arial"/>
                <a:cs typeface="Arial"/>
              </a:rPr>
              <a:t>•</a:t>
            </a:r>
            <a:r>
              <a:rPr lang="en-US" altLang="zh-CN" sz="1800" spc="670" dirty="0">
                <a:solidFill>
                  <a:srgbClr val="FFFFFF"/>
                </a:solidFill>
                <a:latin typeface="Arial"/>
                <a:ea typeface="Arial"/>
                <a:cs typeface="Arial"/>
              </a:rPr>
              <a:t> </a:t>
            </a:r>
            <a:r>
              <a:rPr lang="en-US" altLang="zh-CN" sz="1800" spc="25" dirty="0">
                <a:solidFill>
                  <a:srgbClr val="FFFFFF"/>
                </a:solidFill>
                <a:latin typeface="Source Sans Pro Semibold"/>
                <a:ea typeface="Source Sans Pro Semibold"/>
                <a:cs typeface="Source Sans Pro Semibold"/>
              </a:rPr>
              <a:t>Digital</a:t>
            </a:r>
            <a:r>
              <a:rPr lang="en-US" altLang="zh-CN" sz="1800" spc="-36" dirty="0">
                <a:solidFill>
                  <a:srgbClr val="FFFFFF"/>
                </a:solidFill>
                <a:latin typeface="Source Sans Pro Semibold"/>
                <a:ea typeface="Source Sans Pro Semibold"/>
                <a:cs typeface="Source Sans Pro Semibold"/>
              </a:rPr>
              <a:t> </a:t>
            </a:r>
            <a:r>
              <a:rPr lang="en-US" altLang="zh-CN" sz="1800" spc="3" dirty="0">
                <a:solidFill>
                  <a:srgbClr val="FFFFFF"/>
                </a:solidFill>
                <a:latin typeface="Source Sans Pro Semibold"/>
                <a:ea typeface="Source Sans Pro Semibold"/>
                <a:cs typeface="Source Sans Pro Semibold"/>
              </a:rPr>
              <a:t>palimpsest</a:t>
            </a:r>
            <a:r>
              <a:rPr lang="en-US" altLang="zh-CN" sz="1800" dirty="0">
                <a:solidFill>
                  <a:srgbClr val="FFFFFF"/>
                </a:solidFill>
                <a:latin typeface="Source Sans Pro Semibold"/>
                <a:ea typeface="Source Sans Pro Semibold"/>
                <a:cs typeface="Source Sans Pro Semibold"/>
              </a:rPr>
              <a:t> </a:t>
            </a:r>
            <a:r>
              <a:rPr lang="en-US" altLang="zh-CN" sz="1800" spc="10" dirty="0">
                <a:solidFill>
                  <a:srgbClr val="FFFFFF"/>
                </a:solidFill>
                <a:latin typeface="Source Sans Pro Semibold"/>
                <a:ea typeface="Source Sans Pro Semibold"/>
                <a:cs typeface="Source Sans Pro Semibold"/>
              </a:rPr>
              <a:t>where</a:t>
            </a:r>
            <a:r>
              <a:rPr lang="en-US" altLang="zh-CN" sz="1800" spc="-18" dirty="0">
                <a:solidFill>
                  <a:srgbClr val="FFFFFF"/>
                </a:solidFill>
                <a:latin typeface="Source Sans Pro Semibold"/>
                <a:ea typeface="Source Sans Pro Semibold"/>
                <a:cs typeface="Source Sans Pro Semibold"/>
              </a:rPr>
              <a:t> </a:t>
            </a:r>
            <a:r>
              <a:rPr lang="en-US" altLang="zh-CN" sz="1800" spc="26" dirty="0">
                <a:solidFill>
                  <a:srgbClr val="FFFFFF"/>
                </a:solidFill>
                <a:latin typeface="Source Sans Pro Semibold"/>
                <a:ea typeface="Source Sans Pro Semibold"/>
                <a:cs typeface="Source Sans Pro Semibold"/>
              </a:rPr>
              <a:t>multiple</a:t>
            </a:r>
            <a:r>
              <a:rPr lang="en-US" altLang="zh-CN" sz="1800" spc="-33" dirty="0">
                <a:solidFill>
                  <a:srgbClr val="FFFFFF"/>
                </a:solidFill>
                <a:latin typeface="Source Sans Pro Semibold"/>
                <a:ea typeface="Source Sans Pro Semibold"/>
                <a:cs typeface="Source Sans Pro Semibold"/>
              </a:rPr>
              <a:t> </a:t>
            </a:r>
            <a:r>
              <a:rPr lang="en-US" altLang="zh-CN" sz="1800" spc="-9" dirty="0">
                <a:solidFill>
                  <a:srgbClr val="FFFFFF"/>
                </a:solidFill>
                <a:latin typeface="Source Sans Pro Semibold"/>
                <a:ea typeface="Source Sans Pro Semibold"/>
                <a:cs typeface="Source Sans Pro Semibold"/>
              </a:rPr>
              <a:t>versions</a:t>
            </a:r>
            <a:r>
              <a:rPr lang="en-US" altLang="zh-CN" sz="1800" dirty="0">
                <a:solidFill>
                  <a:srgbClr val="FFFFFF"/>
                </a:solidFill>
                <a:latin typeface="Source Sans Pro Semibold"/>
                <a:ea typeface="Source Sans Pro Semibold"/>
                <a:cs typeface="Source Sans Pro Semibold"/>
              </a:rPr>
              <a:t> </a:t>
            </a:r>
            <a:r>
              <a:rPr lang="en-US" altLang="zh-CN" sz="1800" spc="0" dirty="0">
                <a:solidFill>
                  <a:srgbClr val="FFFFFF"/>
                </a:solidFill>
                <a:latin typeface="Source Sans Pro Semibold"/>
                <a:ea typeface="Source Sans Pro Semibold"/>
                <a:cs typeface="Source Sans Pro Semibold"/>
              </a:rPr>
              <a:t>of</a:t>
            </a:r>
            <a:r>
              <a:rPr lang="en-US" altLang="zh-CN" sz="1800" dirty="0">
                <a:solidFill>
                  <a:srgbClr val="FFFFFF"/>
                </a:solidFill>
                <a:latin typeface="Source Sans Pro Semibold"/>
                <a:ea typeface="Source Sans Pro Semibold"/>
                <a:cs typeface="Source Sans Pro Semibold"/>
              </a:rPr>
              <a:t> </a:t>
            </a:r>
            <a:r>
              <a:rPr lang="en-US" altLang="zh-CN" sz="1800" spc="3" dirty="0">
                <a:solidFill>
                  <a:srgbClr val="FFFFFF"/>
                </a:solidFill>
                <a:latin typeface="Source Sans Pro Semibold"/>
                <a:ea typeface="Source Sans Pro Semibold"/>
                <a:cs typeface="Source Sans Pro Semibold"/>
              </a:rPr>
              <a:t>events</a:t>
            </a:r>
            <a:r>
              <a:rPr lang="en-US" altLang="zh-CN" sz="1800" spc="-6" dirty="0">
                <a:solidFill>
                  <a:srgbClr val="FFFFFF"/>
                </a:solidFill>
                <a:latin typeface="Source Sans Pro Semibold"/>
                <a:ea typeface="Source Sans Pro Semibold"/>
                <a:cs typeface="Source Sans Pro Semibold"/>
              </a:rPr>
              <a:t> </a:t>
            </a:r>
            <a:r>
              <a:rPr lang="en-US" altLang="zh-CN" sz="1800" spc="-8" dirty="0">
                <a:solidFill>
                  <a:srgbClr val="FFFFFF"/>
                </a:solidFill>
                <a:latin typeface="Source Sans Pro Semibold"/>
                <a:ea typeface="Source Sans Pro Semibold"/>
                <a:cs typeface="Source Sans Pro Semibold"/>
              </a:rPr>
              <a:t>and</a:t>
            </a:r>
            <a:r>
              <a:rPr lang="en-US" altLang="zh-CN" sz="1800" spc="-10" dirty="0">
                <a:solidFill>
                  <a:srgbClr val="FFFFFF"/>
                </a:solidFill>
                <a:latin typeface="Source Sans Pro Semibold"/>
                <a:ea typeface="Source Sans Pro Semibold"/>
                <a:cs typeface="Source Sans Pro Semibold"/>
              </a:rPr>
              <a:t> </a:t>
            </a:r>
            <a:r>
              <a:rPr lang="en-US" altLang="zh-CN" sz="1800" spc="15" dirty="0">
                <a:solidFill>
                  <a:srgbClr val="FFFFFF"/>
                </a:solidFill>
                <a:latin typeface="Source Sans Pro Semibold"/>
                <a:ea typeface="Source Sans Pro Semibold"/>
                <a:cs typeface="Source Sans Pro Semibold"/>
              </a:rPr>
              <a:t>relevant</a:t>
            </a:r>
            <a:r>
              <a:rPr lang="en-US" altLang="zh-CN" sz="1800" spc="-18" dirty="0">
                <a:solidFill>
                  <a:srgbClr val="FFFFFF"/>
                </a:solidFill>
                <a:latin typeface="Source Sans Pro Semibold"/>
                <a:ea typeface="Source Sans Pro Semibold"/>
                <a:cs typeface="Source Sans Pro Semibold"/>
              </a:rPr>
              <a:t> </a:t>
            </a:r>
            <a:r>
              <a:rPr lang="en-US" altLang="zh-CN" sz="1800" spc="2" dirty="0">
                <a:solidFill>
                  <a:srgbClr val="FFFFFF"/>
                </a:solidFill>
                <a:latin typeface="Source Sans Pro Semibold"/>
                <a:ea typeface="Source Sans Pro Semibold"/>
                <a:cs typeface="Source Sans Pro Semibold"/>
              </a:rPr>
              <a:t>historical</a:t>
            </a:r>
            <a:r>
              <a:rPr lang="en-US" altLang="zh-CN" sz="1800" spc="-10" dirty="0">
                <a:solidFill>
                  <a:srgbClr val="FFFFFF"/>
                </a:solidFill>
                <a:latin typeface="Source Sans Pro Semibold"/>
                <a:ea typeface="Source Sans Pro Semibold"/>
                <a:cs typeface="Source Sans Pro Semibold"/>
              </a:rPr>
              <a:t> </a:t>
            </a:r>
            <a:r>
              <a:rPr lang="en-US" altLang="zh-CN" sz="1800" spc="3" dirty="0">
                <a:solidFill>
                  <a:srgbClr val="FFFFFF"/>
                </a:solidFill>
                <a:latin typeface="Source Sans Pro Semibold"/>
                <a:ea typeface="Source Sans Pro Semibold"/>
                <a:cs typeface="Source Sans Pro Semibold"/>
              </a:rPr>
              <a:t>phenomena</a:t>
            </a:r>
            <a:r>
              <a:rPr lang="en-US" altLang="zh-CN" sz="1800" spc="356" dirty="0">
                <a:solidFill>
                  <a:srgbClr val="FFFFFF"/>
                </a:solidFill>
                <a:latin typeface="Source Sans Pro Semibold"/>
                <a:ea typeface="Source Sans Pro Semibold"/>
                <a:cs typeface="Source Sans Pro Semibold"/>
              </a:rPr>
              <a:t> </a:t>
            </a:r>
            <a:r>
              <a:rPr lang="en-US" altLang="zh-CN" sz="1800" spc="-13" dirty="0">
                <a:solidFill>
                  <a:srgbClr val="FFFFFF"/>
                </a:solidFill>
                <a:latin typeface="Source Sans Pro Semibold"/>
                <a:ea typeface="Source Sans Pro Semibold"/>
                <a:cs typeface="Source Sans Pro Semibold"/>
              </a:rPr>
              <a:t>are</a:t>
            </a:r>
            <a:r>
              <a:rPr lang="en-US" altLang="zh-CN" sz="1800" spc="-7" dirty="0">
                <a:solidFill>
                  <a:srgbClr val="FFFFFF"/>
                </a:solidFill>
                <a:latin typeface="Source Sans Pro Semibold"/>
                <a:ea typeface="Source Sans Pro Semibold"/>
                <a:cs typeface="Source Sans Pro Semibold"/>
              </a:rPr>
              <a:t> </a:t>
            </a:r>
            <a:r>
              <a:rPr lang="en-US" altLang="zh-CN" sz="1800" spc="0" dirty="0">
                <a:solidFill>
                  <a:srgbClr val="FFFFFF"/>
                </a:solidFill>
                <a:latin typeface="Source Sans Pro Semibold"/>
                <a:ea typeface="Source Sans Pro Semibold"/>
                <a:cs typeface="Source Sans Pro Semibold"/>
              </a:rPr>
              <a:t>overlaid</a:t>
            </a:r>
            <a:endParaRPr lang="en-US" altLang="zh-CN" sz="1800" dirty="0">
              <a:latin typeface="Source Sans Pro Semibold"/>
              <a:ea typeface="Source Sans Pro Semibold"/>
              <a:cs typeface="Source Sans Pro Semibold"/>
            </a:endParaRPr>
          </a:p>
          <a:p>
            <a:pPr marL="230188" indent="-230188" algn="l" rtl="0">
              <a:lnSpc>
                <a:spcPts val="3096"/>
              </a:lnSpc>
            </a:pPr>
            <a:r>
              <a:rPr lang="en-US" altLang="zh-CN" sz="1800" spc="0" dirty="0">
                <a:solidFill>
                  <a:srgbClr val="FFFFFF"/>
                </a:solidFill>
                <a:latin typeface="Arial"/>
                <a:ea typeface="Arial"/>
                <a:cs typeface="Arial"/>
              </a:rPr>
              <a:t>•</a:t>
            </a:r>
            <a:r>
              <a:rPr lang="en-US" altLang="zh-CN" sz="1800" spc="670" dirty="0">
                <a:solidFill>
                  <a:srgbClr val="FFFFFF"/>
                </a:solidFill>
                <a:latin typeface="Arial"/>
                <a:ea typeface="Arial"/>
                <a:cs typeface="Arial"/>
              </a:rPr>
              <a:t> </a:t>
            </a:r>
            <a:r>
              <a:rPr lang="en-US" altLang="zh-CN" sz="1800" spc="3" dirty="0">
                <a:solidFill>
                  <a:srgbClr val="FFFFFF"/>
                </a:solidFill>
                <a:latin typeface="Source Sans Pro Semibold"/>
                <a:ea typeface="Source Sans Pro Semibold"/>
                <a:cs typeface="Source Sans Pro Semibold"/>
              </a:rPr>
              <a:t>Interactive</a:t>
            </a:r>
            <a:r>
              <a:rPr lang="en-US" altLang="zh-CN" sz="1800" spc="-12" dirty="0">
                <a:solidFill>
                  <a:srgbClr val="FFFFFF"/>
                </a:solidFill>
                <a:latin typeface="Source Sans Pro Semibold"/>
                <a:ea typeface="Source Sans Pro Semibold"/>
                <a:cs typeface="Source Sans Pro Semibold"/>
              </a:rPr>
              <a:t> </a:t>
            </a:r>
            <a:r>
              <a:rPr lang="en-US" altLang="zh-CN" sz="1800" spc="-8" dirty="0">
                <a:solidFill>
                  <a:srgbClr val="FFFFFF"/>
                </a:solidFill>
                <a:latin typeface="Source Sans Pro Semibold"/>
                <a:ea typeface="Source Sans Pro Semibold"/>
                <a:cs typeface="Source Sans Pro Semibold"/>
              </a:rPr>
              <a:t>and</a:t>
            </a:r>
            <a:r>
              <a:rPr lang="en-US" altLang="zh-CN" sz="1800" spc="-10" dirty="0">
                <a:solidFill>
                  <a:srgbClr val="FFFFFF"/>
                </a:solidFill>
                <a:latin typeface="Source Sans Pro Semibold"/>
                <a:ea typeface="Source Sans Pro Semibold"/>
                <a:cs typeface="Source Sans Pro Semibold"/>
              </a:rPr>
              <a:t> </a:t>
            </a:r>
            <a:r>
              <a:rPr lang="en-US" altLang="zh-CN" sz="1800" spc="36" dirty="0">
                <a:solidFill>
                  <a:srgbClr val="FFFFFF"/>
                </a:solidFill>
                <a:latin typeface="Source Sans Pro Semibold"/>
                <a:ea typeface="Source Sans Pro Semibold"/>
                <a:cs typeface="Source Sans Pro Semibold"/>
              </a:rPr>
              <a:t>globally</a:t>
            </a:r>
            <a:r>
              <a:rPr lang="en-US" altLang="zh-CN" sz="1800" spc="-41" dirty="0">
                <a:solidFill>
                  <a:srgbClr val="FFFFFF"/>
                </a:solidFill>
                <a:latin typeface="Source Sans Pro Semibold"/>
                <a:ea typeface="Source Sans Pro Semibold"/>
                <a:cs typeface="Source Sans Pro Semibold"/>
              </a:rPr>
              <a:t> </a:t>
            </a:r>
            <a:r>
              <a:rPr lang="en-US" altLang="zh-CN" sz="1800" spc="-6" dirty="0">
                <a:solidFill>
                  <a:srgbClr val="FFFFFF"/>
                </a:solidFill>
                <a:latin typeface="Source Sans Pro Semibold"/>
                <a:ea typeface="Source Sans Pro Semibold"/>
                <a:cs typeface="Source Sans Pro Semibold"/>
              </a:rPr>
              <a:t>accessible</a:t>
            </a:r>
            <a:r>
              <a:rPr lang="en-US" altLang="zh-CN" sz="1800" dirty="0">
                <a:solidFill>
                  <a:srgbClr val="FFFFFF"/>
                </a:solidFill>
                <a:latin typeface="Source Sans Pro Semibold"/>
                <a:ea typeface="Source Sans Pro Semibold"/>
                <a:cs typeface="Source Sans Pro Semibold"/>
              </a:rPr>
              <a:t> </a:t>
            </a:r>
            <a:r>
              <a:rPr lang="en-US" altLang="zh-CN" sz="1800" spc="24" dirty="0">
                <a:solidFill>
                  <a:srgbClr val="FFFFFF"/>
                </a:solidFill>
                <a:latin typeface="Source Sans Pro Semibold"/>
                <a:ea typeface="Source Sans Pro Semibold"/>
                <a:cs typeface="Source Sans Pro Semibold"/>
              </a:rPr>
              <a:t>virtual</a:t>
            </a:r>
            <a:r>
              <a:rPr lang="en-US" altLang="zh-CN" sz="1800" spc="-30" dirty="0">
                <a:solidFill>
                  <a:srgbClr val="FFFFFF"/>
                </a:solidFill>
                <a:latin typeface="Source Sans Pro Semibold"/>
                <a:ea typeface="Source Sans Pro Semibold"/>
                <a:cs typeface="Source Sans Pro Semibold"/>
              </a:rPr>
              <a:t> </a:t>
            </a:r>
            <a:r>
              <a:rPr lang="en-US" altLang="zh-CN" sz="1800" spc="-6" dirty="0">
                <a:solidFill>
                  <a:srgbClr val="FFFFFF"/>
                </a:solidFill>
                <a:latin typeface="Source Sans Pro Semibold"/>
                <a:ea typeface="Source Sans Pro Semibold"/>
                <a:cs typeface="Source Sans Pro Semibold"/>
              </a:rPr>
              <a:t>archive</a:t>
            </a:r>
            <a:r>
              <a:rPr lang="en-US" altLang="zh-CN" sz="1800" dirty="0">
                <a:solidFill>
                  <a:srgbClr val="FFFFFF"/>
                </a:solidFill>
                <a:latin typeface="Source Sans Pro Semibold"/>
                <a:ea typeface="Source Sans Pro Semibold"/>
                <a:cs typeface="Source Sans Pro Semibold"/>
              </a:rPr>
              <a:t> </a:t>
            </a:r>
            <a:r>
              <a:rPr lang="en-US" altLang="zh-CN" sz="1800" spc="4" dirty="0">
                <a:solidFill>
                  <a:srgbClr val="FFFFFF"/>
                </a:solidFill>
                <a:latin typeface="Source Sans Pro Semibold"/>
                <a:ea typeface="Source Sans Pro Semibold"/>
                <a:cs typeface="Source Sans Pro Semibold"/>
              </a:rPr>
              <a:t>containing</a:t>
            </a:r>
            <a:r>
              <a:rPr lang="en-US" altLang="zh-CN" sz="1800" spc="-20" dirty="0">
                <a:solidFill>
                  <a:srgbClr val="FFFFFF"/>
                </a:solidFill>
                <a:latin typeface="Source Sans Pro Semibold"/>
                <a:ea typeface="Source Sans Pro Semibold"/>
                <a:cs typeface="Source Sans Pro Semibold"/>
              </a:rPr>
              <a:t> </a:t>
            </a:r>
            <a:r>
              <a:rPr lang="en-US" altLang="zh-CN" sz="1800" spc="2" dirty="0">
                <a:solidFill>
                  <a:srgbClr val="FFFFFF"/>
                </a:solidFill>
                <a:latin typeface="Source Sans Pro Semibold"/>
                <a:ea typeface="Source Sans Pro Semibold"/>
                <a:cs typeface="Source Sans Pro Semibold"/>
              </a:rPr>
              <a:t>historical</a:t>
            </a:r>
            <a:r>
              <a:rPr lang="en-US" altLang="zh-CN" sz="1800" spc="-10" dirty="0">
                <a:solidFill>
                  <a:srgbClr val="FFFFFF"/>
                </a:solidFill>
                <a:latin typeface="Source Sans Pro Semibold"/>
                <a:ea typeface="Source Sans Pro Semibold"/>
                <a:cs typeface="Source Sans Pro Semibold"/>
              </a:rPr>
              <a:t> </a:t>
            </a:r>
            <a:r>
              <a:rPr lang="en-US" altLang="zh-CN" sz="1800" spc="-25" dirty="0">
                <a:solidFill>
                  <a:srgbClr val="FFFFFF"/>
                </a:solidFill>
                <a:latin typeface="Source Sans Pro Semibold"/>
                <a:ea typeface="Source Sans Pro Semibold"/>
                <a:cs typeface="Source Sans Pro Semibold"/>
              </a:rPr>
              <a:t>records,</a:t>
            </a:r>
            <a:r>
              <a:rPr lang="en-US" altLang="zh-CN" sz="1800" dirty="0">
                <a:solidFill>
                  <a:srgbClr val="FFFFFF"/>
                </a:solidFill>
                <a:latin typeface="Source Sans Pro Semibold"/>
                <a:ea typeface="Source Sans Pro Semibold"/>
                <a:cs typeface="Source Sans Pro Semibold"/>
              </a:rPr>
              <a:t> </a:t>
            </a:r>
            <a:r>
              <a:rPr lang="en-US" altLang="zh-CN" sz="1800" spc="-9" dirty="0">
                <a:solidFill>
                  <a:srgbClr val="FFFFFF"/>
                </a:solidFill>
                <a:latin typeface="Source Sans Pro Semibold"/>
                <a:ea typeface="Source Sans Pro Semibold"/>
                <a:cs typeface="Source Sans Pro Semibold"/>
              </a:rPr>
              <a:t>documents,</a:t>
            </a:r>
            <a:r>
              <a:rPr lang="en-US" altLang="zh-CN" sz="1800" dirty="0">
                <a:solidFill>
                  <a:srgbClr val="FFFFFF"/>
                </a:solidFill>
                <a:latin typeface="Source Sans Pro Semibold"/>
                <a:ea typeface="Source Sans Pro Semibold"/>
                <a:cs typeface="Source Sans Pro Semibold"/>
              </a:rPr>
              <a:t> </a:t>
            </a:r>
            <a:r>
              <a:rPr lang="en-US" altLang="zh-CN" sz="1800" spc="-8" dirty="0">
                <a:solidFill>
                  <a:srgbClr val="FFFFFF"/>
                </a:solidFill>
                <a:latin typeface="Source Sans Pro Semibold"/>
                <a:ea typeface="Source Sans Pro Semibold"/>
                <a:cs typeface="Source Sans Pro Semibold"/>
              </a:rPr>
              <a:t>artifacts,</a:t>
            </a:r>
            <a:r>
              <a:rPr lang="en-US" altLang="zh-CN" sz="1800" dirty="0">
                <a:solidFill>
                  <a:srgbClr val="FFFFFF"/>
                </a:solidFill>
                <a:latin typeface="Source Sans Pro Semibold"/>
                <a:ea typeface="Source Sans Pro Semibold"/>
                <a:cs typeface="Source Sans Pro Semibold"/>
              </a:rPr>
              <a:t> </a:t>
            </a:r>
            <a:r>
              <a:rPr lang="en-US" altLang="zh-CN" sz="1800" spc="16" dirty="0">
                <a:solidFill>
                  <a:srgbClr val="FFFFFF"/>
                </a:solidFill>
                <a:latin typeface="Source Sans Pro Semibold"/>
                <a:ea typeface="Source Sans Pro Semibold"/>
                <a:cs typeface="Source Sans Pro Semibold"/>
              </a:rPr>
              <a:t>oral</a:t>
            </a:r>
            <a:r>
              <a:rPr lang="en-US" altLang="zh-CN" sz="1800" spc="-25" dirty="0">
                <a:solidFill>
                  <a:srgbClr val="FFFFFF"/>
                </a:solidFill>
                <a:latin typeface="Source Sans Pro Semibold"/>
                <a:ea typeface="Source Sans Pro Semibold"/>
                <a:cs typeface="Source Sans Pro Semibold"/>
              </a:rPr>
              <a:t> </a:t>
            </a:r>
            <a:r>
              <a:rPr lang="en-US" altLang="zh-CN" sz="1800" spc="-8" dirty="0">
                <a:solidFill>
                  <a:srgbClr val="FFFFFF"/>
                </a:solidFill>
                <a:latin typeface="Source Sans Pro Semibold"/>
                <a:ea typeface="Source Sans Pro Semibold"/>
                <a:cs typeface="Source Sans Pro Semibold"/>
              </a:rPr>
              <a:t>histories</a:t>
            </a:r>
            <a:r>
              <a:rPr lang="en-US" altLang="zh-CN" sz="1800" spc="-6" dirty="0">
                <a:solidFill>
                  <a:srgbClr val="FFFFFF"/>
                </a:solidFill>
                <a:latin typeface="Source Sans Pro Semibold"/>
                <a:ea typeface="Source Sans Pro Semibold"/>
                <a:cs typeface="Source Sans Pro Semibold"/>
              </a:rPr>
              <a:t> </a:t>
            </a:r>
            <a:r>
              <a:rPr lang="en-US" altLang="zh-CN" sz="1800" spc="-8" dirty="0">
                <a:solidFill>
                  <a:srgbClr val="FFFFFF"/>
                </a:solidFill>
                <a:latin typeface="Source Sans Pro Semibold"/>
                <a:ea typeface="Source Sans Pro Semibold"/>
                <a:cs typeface="Source Sans Pro Semibold"/>
              </a:rPr>
              <a:t>and</a:t>
            </a:r>
            <a:r>
              <a:rPr lang="en-US" altLang="zh-CN" sz="1800" spc="-10" dirty="0">
                <a:solidFill>
                  <a:srgbClr val="FFFFFF"/>
                </a:solidFill>
                <a:latin typeface="Source Sans Pro Semibold"/>
                <a:ea typeface="Source Sans Pro Semibold"/>
                <a:cs typeface="Source Sans Pro Semibold"/>
              </a:rPr>
              <a:t> testimonies,</a:t>
            </a:r>
            <a:r>
              <a:rPr lang="en-US" altLang="zh-CN" sz="1800" dirty="0">
                <a:solidFill>
                  <a:srgbClr val="FFFFFF"/>
                </a:solidFill>
                <a:latin typeface="Source Sans Pro Semibold"/>
                <a:ea typeface="Source Sans Pro Semibold"/>
                <a:cs typeface="Source Sans Pro Semibold"/>
              </a:rPr>
              <a:t> </a:t>
            </a:r>
            <a:r>
              <a:rPr lang="en-US" altLang="zh-CN" sz="1800" spc="-8" dirty="0">
                <a:solidFill>
                  <a:srgbClr val="FFFFFF"/>
                </a:solidFill>
                <a:latin typeface="Source Sans Pro Semibold"/>
                <a:ea typeface="Source Sans Pro Semibold"/>
                <a:cs typeface="Source Sans Pro Semibold"/>
              </a:rPr>
              <a:t>and</a:t>
            </a:r>
            <a:r>
              <a:rPr lang="en-US" altLang="zh-CN" sz="1800" spc="-12" dirty="0">
                <a:solidFill>
                  <a:srgbClr val="FFFFFF"/>
                </a:solidFill>
                <a:latin typeface="Source Sans Pro Semibold"/>
                <a:ea typeface="Source Sans Pro Semibold"/>
                <a:cs typeface="Source Sans Pro Semibold"/>
              </a:rPr>
              <a:t> </a:t>
            </a:r>
            <a:r>
              <a:rPr lang="en-US" altLang="zh-CN" sz="1800" spc="4" dirty="0">
                <a:solidFill>
                  <a:srgbClr val="FFFFFF"/>
                </a:solidFill>
                <a:latin typeface="Source Sans Pro Semibold"/>
                <a:ea typeface="Source Sans Pro Semibold"/>
                <a:cs typeface="Source Sans Pro Semibold"/>
              </a:rPr>
              <a:t>other</a:t>
            </a:r>
            <a:r>
              <a:rPr lang="en-US" altLang="zh-CN" sz="1800" spc="-7" dirty="0">
                <a:solidFill>
                  <a:srgbClr val="FFFFFF"/>
                </a:solidFill>
                <a:latin typeface="Source Sans Pro Semibold"/>
                <a:ea typeface="Source Sans Pro Semibold"/>
                <a:cs typeface="Source Sans Pro Semibold"/>
              </a:rPr>
              <a:t> </a:t>
            </a:r>
            <a:r>
              <a:rPr lang="en-US" altLang="zh-CN" sz="1800" spc="7" dirty="0">
                <a:solidFill>
                  <a:srgbClr val="FFFFFF"/>
                </a:solidFill>
                <a:latin typeface="Source Sans Pro Semibold"/>
                <a:ea typeface="Source Sans Pro Semibold"/>
                <a:cs typeface="Source Sans Pro Semibold"/>
              </a:rPr>
              <a:t>primary</a:t>
            </a:r>
            <a:r>
              <a:rPr lang="en-US" altLang="zh-CN" sz="1800" spc="-18" dirty="0">
                <a:solidFill>
                  <a:srgbClr val="FFFFFF"/>
                </a:solidFill>
                <a:latin typeface="Source Sans Pro Semibold"/>
                <a:ea typeface="Source Sans Pro Semibold"/>
                <a:cs typeface="Source Sans Pro Semibold"/>
              </a:rPr>
              <a:t> </a:t>
            </a:r>
            <a:r>
              <a:rPr lang="en-US" altLang="zh-CN" sz="1800" spc="-8" dirty="0">
                <a:solidFill>
                  <a:srgbClr val="FFFFFF"/>
                </a:solidFill>
                <a:latin typeface="Source Sans Pro Semibold"/>
                <a:ea typeface="Source Sans Pro Semibold"/>
                <a:cs typeface="Source Sans Pro Semibold"/>
              </a:rPr>
              <a:t>and</a:t>
            </a:r>
            <a:r>
              <a:rPr lang="en-US" altLang="zh-CN" sz="1800" spc="-10" dirty="0">
                <a:solidFill>
                  <a:srgbClr val="FFFFFF"/>
                </a:solidFill>
                <a:latin typeface="Source Sans Pro Semibold"/>
                <a:ea typeface="Source Sans Pro Semibold"/>
                <a:cs typeface="Source Sans Pro Semibold"/>
              </a:rPr>
              <a:t> </a:t>
            </a:r>
            <a:r>
              <a:rPr lang="en-US" altLang="zh-CN" sz="1800" spc="-4" dirty="0">
                <a:solidFill>
                  <a:srgbClr val="FFFFFF"/>
                </a:solidFill>
                <a:latin typeface="Source Sans Pro Semibold"/>
                <a:ea typeface="Source Sans Pro Semibold"/>
                <a:cs typeface="Source Sans Pro Semibold"/>
              </a:rPr>
              <a:t>secondary</a:t>
            </a:r>
            <a:r>
              <a:rPr lang="en-US" altLang="zh-CN" sz="1800" spc="-9" dirty="0">
                <a:solidFill>
                  <a:srgbClr val="FFFFFF"/>
                </a:solidFill>
                <a:latin typeface="Source Sans Pro Semibold"/>
                <a:ea typeface="Source Sans Pro Semibold"/>
                <a:cs typeface="Source Sans Pro Semibold"/>
              </a:rPr>
              <a:t> </a:t>
            </a:r>
            <a:r>
              <a:rPr lang="en-US" altLang="zh-CN" sz="1800" spc="-7" dirty="0">
                <a:solidFill>
                  <a:srgbClr val="FFFFFF"/>
                </a:solidFill>
                <a:latin typeface="Source Sans Pro Semibold"/>
                <a:ea typeface="Source Sans Pro Semibold"/>
                <a:cs typeface="Source Sans Pro Semibold"/>
              </a:rPr>
              <a:t>source </a:t>
            </a:r>
            <a:r>
              <a:rPr lang="en-US" altLang="zh-CN" sz="1800" spc="7" dirty="0">
                <a:solidFill>
                  <a:srgbClr val="FFFFFF"/>
                </a:solidFill>
                <a:latin typeface="Source Sans Pro Semibold"/>
                <a:ea typeface="Source Sans Pro Semibold"/>
                <a:cs typeface="Source Sans Pro Semibold"/>
              </a:rPr>
              <a:t>materials</a:t>
            </a:r>
            <a:r>
              <a:rPr lang="en-US" altLang="zh-CN" sz="1800" spc="-8" dirty="0">
                <a:solidFill>
                  <a:srgbClr val="FFFFFF"/>
                </a:solidFill>
                <a:latin typeface="Source Sans Pro Semibold"/>
                <a:ea typeface="Source Sans Pro Semibold"/>
                <a:cs typeface="Source Sans Pro Semibold"/>
              </a:rPr>
              <a:t> and</a:t>
            </a:r>
            <a:r>
              <a:rPr lang="en-US" altLang="zh-CN" sz="1800" spc="-10" dirty="0">
                <a:solidFill>
                  <a:srgbClr val="FFFFFF"/>
                </a:solidFill>
                <a:latin typeface="Source Sans Pro Semibold"/>
                <a:ea typeface="Source Sans Pro Semibold"/>
                <a:cs typeface="Source Sans Pro Semibold"/>
              </a:rPr>
              <a:t> </a:t>
            </a:r>
            <a:r>
              <a:rPr lang="en-US" altLang="zh-CN" sz="1800" spc="-12" dirty="0">
                <a:solidFill>
                  <a:srgbClr val="FFFFFF"/>
                </a:solidFill>
                <a:latin typeface="Source Sans Pro Semibold"/>
                <a:ea typeface="Source Sans Pro Semibold"/>
                <a:cs typeface="Source Sans Pro Semibold"/>
              </a:rPr>
              <a:t>media</a:t>
            </a:r>
            <a:endParaRPr lang="en-US" altLang="zh-CN" sz="1800" dirty="0">
              <a:latin typeface="Source Sans Pro Semibold"/>
              <a:ea typeface="Source Sans Pro Semibold"/>
              <a:cs typeface="Source Sans Pro Semibold"/>
            </a:endParaRPr>
          </a:p>
        </p:txBody>
      </p:sp>
    </p:spTree>
    <p:extLst>
      <p:ext uri="{BB962C8B-B14F-4D97-AF65-F5344CB8AC3E}">
        <p14:creationId xmlns:p14="http://schemas.microsoft.com/office/powerpoint/2010/main" val="1801741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ath30"/>
          <p:cNvSpPr/>
          <p:nvPr/>
        </p:nvSpPr>
        <p:spPr>
          <a:xfrm>
            <a:off x="0" y="0"/>
            <a:ext cx="12188952" cy="6858000"/>
          </a:xfrm>
          <a:custGeom>
            <a:avLst/>
            <a:gdLst/>
            <a:ahLst/>
            <a:cxnLst/>
            <a:rect l="l" t="t" r="r" b="b"/>
            <a:pathLst>
              <a:path w="12188952" h="6858000">
                <a:moveTo>
                  <a:pt x="0" y="6858000"/>
                </a:moveTo>
                <a:lnTo>
                  <a:pt x="12188952" y="6858000"/>
                </a:lnTo>
                <a:lnTo>
                  <a:pt x="12188952" y="0"/>
                </a:lnTo>
                <a:lnTo>
                  <a:pt x="0" y="0"/>
                </a:lnTo>
                <a:lnTo>
                  <a:pt x="0" y="685800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31" name="Image31"/>
          <p:cNvPicPr>
            <a:picLocks noChangeAspect="1"/>
          </p:cNvPicPr>
          <p:nvPr/>
        </p:nvPicPr>
        <p:blipFill>
          <a:blip r:embed="rId2"/>
          <a:stretch>
            <a:fillRect/>
          </a:stretch>
        </p:blipFill>
        <p:spPr>
          <a:xfrm>
            <a:off x="0" y="0"/>
            <a:ext cx="12188952" cy="6858000"/>
          </a:xfrm>
          <a:prstGeom prst="rect">
            <a:avLst/>
          </a:prstGeom>
          <a:noFill/>
        </p:spPr>
      </p:pic>
      <p:pic>
        <p:nvPicPr>
          <p:cNvPr id="32" name="Image32"/>
          <p:cNvPicPr>
            <a:picLocks noChangeAspect="1"/>
          </p:cNvPicPr>
          <p:nvPr/>
        </p:nvPicPr>
        <p:blipFill>
          <a:blip r:embed="rId2"/>
          <a:stretch>
            <a:fillRect/>
          </a:stretch>
        </p:blipFill>
        <p:spPr>
          <a:xfrm>
            <a:off x="-3048" y="0"/>
            <a:ext cx="12192000" cy="6858000"/>
          </a:xfrm>
          <a:prstGeom prst="rect">
            <a:avLst/>
          </a:prstGeom>
          <a:noFill/>
        </p:spPr>
      </p:pic>
      <p:sp>
        <p:nvSpPr>
          <p:cNvPr id="33" name="Text Box33"/>
          <p:cNvSpPr txBox="1"/>
          <p:nvPr/>
        </p:nvSpPr>
        <p:spPr>
          <a:xfrm>
            <a:off x="-97160" y="260648"/>
            <a:ext cx="12192000" cy="655949"/>
          </a:xfrm>
          <a:prstGeom prst="rect">
            <a:avLst/>
          </a:prstGeom>
          <a:noFill/>
        </p:spPr>
        <p:txBody>
          <a:bodyPr wrap="square" lIns="0" tIns="0" rIns="0" rtlCol="0">
            <a:spAutoFit/>
          </a:bodyPr>
          <a:lstStyle/>
          <a:p>
            <a:pPr algn="l" rtl="0">
              <a:lnSpc>
                <a:spcPts val="2271"/>
              </a:lnSpc>
            </a:pPr>
            <a:endParaRPr lang="en-US" altLang="zh-CN" sz="2800" b="1" spc="69" dirty="0">
              <a:solidFill>
                <a:srgbClr val="FFFFFF"/>
              </a:solidFill>
              <a:latin typeface="Source Sans Pro Semibold"/>
              <a:ea typeface="Source Sans Pro Semibold"/>
              <a:cs typeface="Source Sans Pro Semibold"/>
            </a:endParaRPr>
          </a:p>
          <a:p>
            <a:pPr algn="ctr" rtl="0">
              <a:lnSpc>
                <a:spcPts val="2271"/>
              </a:lnSpc>
            </a:pPr>
            <a:r>
              <a:rPr lang="en-US" altLang="zh-CN" sz="2800" b="1" spc="69" dirty="0">
                <a:solidFill>
                  <a:srgbClr val="FFFFFF"/>
                </a:solidFill>
                <a:latin typeface="Source Sans Pro Semibold"/>
                <a:ea typeface="Source Sans Pro Semibold"/>
                <a:cs typeface="Source Sans Pro Semibold"/>
              </a:rPr>
              <a:t>ILLÉS</a:t>
            </a:r>
            <a:r>
              <a:rPr lang="en-US" altLang="zh-CN" sz="2800" b="1" spc="10" dirty="0">
                <a:solidFill>
                  <a:srgbClr val="FFFFFF"/>
                </a:solidFill>
                <a:latin typeface="Source Sans Pro Semibold"/>
                <a:ea typeface="Source Sans Pro Semibold"/>
                <a:cs typeface="Source Sans Pro Semibold"/>
              </a:rPr>
              <a:t> </a:t>
            </a:r>
            <a:r>
              <a:rPr lang="en-US" altLang="zh-CN" sz="2800" b="1" spc="87" dirty="0">
                <a:solidFill>
                  <a:srgbClr val="FFFFFF"/>
                </a:solidFill>
                <a:latin typeface="Source Sans Pro Semibold"/>
                <a:ea typeface="Source Sans Pro Semibold"/>
                <a:cs typeface="Source Sans Pro Semibold"/>
              </a:rPr>
              <a:t>RELIEF</a:t>
            </a:r>
            <a:r>
              <a:rPr lang="en-US" altLang="zh-CN" sz="2800" b="1" spc="-8" dirty="0">
                <a:solidFill>
                  <a:srgbClr val="FFFFFF"/>
                </a:solidFill>
                <a:latin typeface="Source Sans Pro Semibold"/>
                <a:ea typeface="Source Sans Pro Semibold"/>
                <a:cs typeface="Source Sans Pro Semibold"/>
              </a:rPr>
              <a:t> </a:t>
            </a:r>
            <a:r>
              <a:rPr lang="en-US" altLang="zh-CN" sz="2800" b="1" spc="159" dirty="0">
                <a:solidFill>
                  <a:srgbClr val="FFFFFF"/>
                </a:solidFill>
                <a:latin typeface="Source Sans Pro Semibold"/>
                <a:ea typeface="Source Sans Pro Semibold"/>
                <a:cs typeface="Source Sans Pro Semibold"/>
              </a:rPr>
              <a:t>MODEL</a:t>
            </a:r>
            <a:r>
              <a:rPr lang="en-US" altLang="zh-CN" sz="2800" b="1" spc="-90" dirty="0">
                <a:solidFill>
                  <a:srgbClr val="FFFFFF"/>
                </a:solidFill>
                <a:latin typeface="Source Sans Pro Semibold"/>
                <a:ea typeface="Source Sans Pro Semibold"/>
                <a:cs typeface="Source Sans Pro Semibold"/>
              </a:rPr>
              <a:t> </a:t>
            </a:r>
            <a:r>
              <a:rPr lang="en-US" altLang="zh-CN" sz="2800" b="1" spc="93" dirty="0">
                <a:solidFill>
                  <a:srgbClr val="FFFFFF"/>
                </a:solidFill>
                <a:latin typeface="Source Sans Pro Semibold"/>
                <a:ea typeface="Source Sans Pro Semibold"/>
                <a:cs typeface="Source Sans Pro Semibold"/>
              </a:rPr>
              <a:t>OF</a:t>
            </a:r>
            <a:r>
              <a:rPr lang="en-US" altLang="zh-CN" sz="2800" b="1" spc="-13" dirty="0">
                <a:solidFill>
                  <a:srgbClr val="FFFFFF"/>
                </a:solidFill>
                <a:latin typeface="Source Sans Pro Semibold"/>
                <a:ea typeface="Source Sans Pro Semibold"/>
                <a:cs typeface="Source Sans Pro Semibold"/>
              </a:rPr>
              <a:t> </a:t>
            </a:r>
            <a:r>
              <a:rPr lang="en-US" altLang="zh-CN" sz="2800" b="1" spc="108" dirty="0">
                <a:solidFill>
                  <a:srgbClr val="FFFFFF"/>
                </a:solidFill>
                <a:latin typeface="Source Sans Pro Semibold"/>
                <a:ea typeface="Source Sans Pro Semibold"/>
                <a:cs typeface="Source Sans Pro Semibold"/>
              </a:rPr>
              <a:t>JERUSALEM</a:t>
            </a:r>
            <a:r>
              <a:rPr lang="en-US" altLang="zh-CN" sz="2800" b="1" spc="-30" dirty="0">
                <a:solidFill>
                  <a:srgbClr val="FFFFFF"/>
                </a:solidFill>
                <a:latin typeface="Source Sans Pro Semibold"/>
                <a:ea typeface="Source Sans Pro Semibold"/>
                <a:cs typeface="Source Sans Pro Semibold"/>
              </a:rPr>
              <a:t> </a:t>
            </a:r>
            <a:r>
              <a:rPr lang="en-US" altLang="zh-CN" sz="2800" b="1" spc="-26" dirty="0">
                <a:solidFill>
                  <a:srgbClr val="FFFFFF"/>
                </a:solidFill>
                <a:latin typeface="Source Sans Pro Semibold"/>
                <a:ea typeface="Source Sans Pro Semibold"/>
                <a:cs typeface="Source Sans Pro Semibold"/>
              </a:rPr>
              <a:t>(1873) 1:500 scale </a:t>
            </a:r>
            <a:endParaRPr lang="en-US" altLang="zh-CN" sz="2800" dirty="0">
              <a:latin typeface="Source Sans Pro Semibold"/>
              <a:ea typeface="Source Sans Pro Semibold"/>
              <a:cs typeface="Source Sans Pro Semibold"/>
            </a:endParaRPr>
          </a:p>
        </p:txBody>
      </p:sp>
      <p:sp>
        <p:nvSpPr>
          <p:cNvPr id="2" name="Title 1">
            <a:extLst>
              <a:ext uri="{FF2B5EF4-FFF2-40B4-BE49-F238E27FC236}">
                <a16:creationId xmlns:a16="http://schemas.microsoft.com/office/drawing/2014/main" id="{327F074F-80EA-4B6F-9C47-CFDFAF15FCF4}"/>
              </a:ext>
            </a:extLst>
          </p:cNvPr>
          <p:cNvSpPr>
            <a:spLocks noGrp="1"/>
          </p:cNvSpPr>
          <p:nvPr>
            <p:ph type="title"/>
          </p:nvPr>
        </p:nvSpPr>
        <p:spPr>
          <a:xfrm>
            <a:off x="-3048" y="274638"/>
            <a:ext cx="12195048" cy="1325562"/>
          </a:xfrm>
        </p:spPr>
        <p:txBody>
          <a:bodyPr>
            <a:normAutofit/>
          </a:bodyPr>
          <a:lstStyle/>
          <a:p>
            <a:r>
              <a:rPr lang="en-US" sz="2800" b="1" dirty="0">
                <a:solidFill>
                  <a:schemeClr val="bg1"/>
                </a:solidFill>
              </a:rPr>
              <a:t> 4.5 by 5 </a:t>
            </a:r>
            <a:r>
              <a:rPr lang="en-US" sz="2800" b="1" dirty="0" err="1">
                <a:solidFill>
                  <a:schemeClr val="bg1"/>
                </a:solidFill>
              </a:rPr>
              <a:t>metre</a:t>
            </a:r>
            <a:r>
              <a:rPr lang="en-US" sz="2800" b="1" dirty="0">
                <a:solidFill>
                  <a:schemeClr val="bg1"/>
                </a:solidFill>
              </a:rPr>
              <a:t> (15 by 16ft)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8C31D6E-C8F9-2505-7AA6-F6F75B7C3C52}"/>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887760" y="104169"/>
            <a:ext cx="10416480" cy="6649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561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on a snowy hill&#10;&#10;Description automatically generated with medium confidence">
            <a:extLst>
              <a:ext uri="{FF2B5EF4-FFF2-40B4-BE49-F238E27FC236}">
                <a16:creationId xmlns:a16="http://schemas.microsoft.com/office/drawing/2014/main" id="{B6857F9F-E056-628E-07F4-49C29BF2C5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590945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6DE4946-44A3-F831-2C6F-E6AE68AD2E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069" y="0"/>
            <a:ext cx="10273862" cy="6858000"/>
          </a:xfrm>
          <a:prstGeom prst="rect">
            <a:avLst/>
          </a:prstGeom>
        </p:spPr>
      </p:pic>
    </p:spTree>
    <p:extLst>
      <p:ext uri="{BB962C8B-B14F-4D97-AF65-F5344CB8AC3E}">
        <p14:creationId xmlns:p14="http://schemas.microsoft.com/office/powerpoint/2010/main" val="330057844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591</Words>
  <Application>Microsoft Office PowerPoint</Application>
  <PresentationFormat>Widescreen</PresentationFormat>
  <Paragraphs>54</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Open Sans Semibold</vt:lpstr>
      <vt:lpstr>Source Sans Pro SemiBold</vt:lpstr>
      <vt:lpstr>Source Sans Pro SemiBold</vt:lpstr>
      <vt:lpstr>Times New Roman</vt:lpstr>
      <vt:lpstr>Wingdings</vt:lpstr>
      <vt:lpstr>Office 主题</vt:lpstr>
      <vt:lpstr>PowerPoint Presentation</vt:lpstr>
      <vt:lpstr>PowerPoint Presentation</vt:lpstr>
      <vt:lpstr>Zeppelin Photo of Mughrabi Quarter, 1931</vt:lpstr>
      <vt:lpstr>PowerPoint Presentation</vt:lpstr>
      <vt:lpstr>PowerPoint Presentation</vt:lpstr>
      <vt:lpstr> 4.5 by 5 metre (15 by 16ft)</vt:lpstr>
      <vt:lpstr>PowerPoint Presentation</vt:lpstr>
      <vt:lpstr>PowerPoint Presentation</vt:lpstr>
      <vt:lpstr>PowerPoint Presentation</vt:lpstr>
      <vt:lpstr>Illés Depth Elevation</vt:lpstr>
      <vt:lpstr>Illés Orthographic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Phase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ws</dc:creator>
  <cp:lastModifiedBy>Michael O'Neil</cp:lastModifiedBy>
  <cp:revision>37</cp:revision>
  <dcterms:created xsi:type="dcterms:W3CDTF">2017-10-23T09:06:44Z</dcterms:created>
  <dcterms:modified xsi:type="dcterms:W3CDTF">2022-11-02T04:49:38Z</dcterms:modified>
</cp:coreProperties>
</file>