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507D2-63C1-4755-91AD-7F62AD0532F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80758-95BB-445D-B6F9-13AE489F8F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80758-95BB-445D-B6F9-13AE489F8F4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51AD-7628-4076-9B19-0A051DC7B47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6C0F-1A0B-4ADF-9EA3-61DFE8E4FD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>
            <a:normAutofit/>
          </a:bodyPr>
          <a:lstStyle/>
          <a:p>
            <a:r>
              <a:rPr lang="ar-SA" sz="6000" dirty="0" smtClean="0">
                <a:latin typeface="Calibri" pitchFamily="34" charset="0"/>
                <a:cs typeface="Calibri" pitchFamily="34" charset="0"/>
              </a:rPr>
              <a:t>اللقاء الثاني</a:t>
            </a:r>
            <a:endParaRPr lang="en-US" sz="6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934200" cy="2667000"/>
          </a:xfrm>
        </p:spPr>
        <p:txBody>
          <a:bodyPr>
            <a:normAutofit/>
          </a:bodyPr>
          <a:lstStyle/>
          <a:p>
            <a:pPr rtl="1"/>
            <a:r>
              <a:rPr lang="ar-SA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”فن المناظرات“ 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rtl="1"/>
            <a:r>
              <a:rPr lang="ar-SA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ا</a:t>
            </a:r>
            <a:r>
              <a:rPr lang="ar-SA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لخميس </a:t>
            </a:r>
            <a:r>
              <a:rPr lang="ar-SA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21/9/2023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rtl="1"/>
            <a:r>
              <a:rPr lang="ar-SA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تقسيم المشاركين </a:t>
            </a:r>
            <a:r>
              <a:rPr lang="ar-SA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الى</a:t>
            </a:r>
            <a:r>
              <a:rPr lang="ar-SA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فريقين </a:t>
            </a:r>
            <a:r>
              <a:rPr lang="ar-SA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مؤيد ومعارض 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rtl="1"/>
            <a:r>
              <a:rPr lang="ar-SA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شرح تفصيلي لدور كل متناظر 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خطاب الرد ( موالاه) </a:t>
            </a:r>
            <a:endParaRPr lang="en-US" sz="4000" b="1" dirty="0" smtClean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3000" dirty="0" smtClean="0">
                <a:latin typeface="Calibri" pitchFamily="34" charset="0"/>
                <a:cs typeface="Calibri" pitchFamily="34" charset="0"/>
              </a:rPr>
              <a:t>3 دقائق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 smtClean="0">
                <a:latin typeface="Calibri" pitchFamily="34" charset="0"/>
                <a:cs typeface="Calibri" pitchFamily="34" charset="0"/>
              </a:rPr>
              <a:t>مقارنة بين ما قدمه الفريقان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3000" dirty="0" smtClean="0">
                <a:latin typeface="Calibri" pitchFamily="34" charset="0"/>
                <a:cs typeface="Calibri" pitchFamily="34" charset="0"/>
              </a:rPr>
              <a:t>تحديد نقاط قوة فريق الموالاة  ونقاط ضعف فريق المعارضة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algn="r" rtl="1"/>
            <a:endParaRPr lang="en-US" dirty="0"/>
          </a:p>
        </p:txBody>
      </p:sp>
      <p:pic>
        <p:nvPicPr>
          <p:cNvPr id="5" name="صورة 4" descr="png-transparent-debate-others-thumbnail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505200"/>
            <a:ext cx="3429000" cy="3171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4000" b="1" dirty="0">
                <a:latin typeface="Calibri" pitchFamily="34" charset="0"/>
                <a:cs typeface="Calibri" pitchFamily="34" charset="0"/>
              </a:rPr>
              <a:t>قوانين المداخلات أ</a:t>
            </a: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ثناء </a:t>
            </a:r>
            <a:r>
              <a:rPr lang="ar-SA" sz="4000" b="1" dirty="0">
                <a:latin typeface="Calibri" pitchFamily="34" charset="0"/>
                <a:cs typeface="Calibri" pitchFamily="34" charset="0"/>
              </a:rPr>
              <a:t>العرض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3000" dirty="0">
                <a:latin typeface="Calibri" pitchFamily="34" charset="0"/>
                <a:cs typeface="Calibri" pitchFamily="34" charset="0"/>
              </a:rPr>
              <a:t>يحق للفريق الخصم عمل مداخلات بعد الدقيقة </a:t>
            </a:r>
            <a:r>
              <a:rPr lang="ar-SA" sz="3000" b="1" u="sng" dirty="0" smtClean="0">
                <a:latin typeface="Calibri" pitchFamily="34" charset="0"/>
                <a:cs typeface="Calibri" pitchFamily="34" charset="0"/>
              </a:rPr>
              <a:t>الأولى</a:t>
            </a:r>
            <a:r>
              <a:rPr lang="ar-SA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ar-SA" sz="3000" dirty="0">
                <a:latin typeface="Calibri" pitchFamily="34" charset="0"/>
                <a:cs typeface="Calibri" pitchFamily="34" charset="0"/>
              </a:rPr>
              <a:t>وقبل الدقيقة </a:t>
            </a:r>
            <a:r>
              <a:rPr lang="ar-SA" sz="3000" b="1" u="sng" dirty="0">
                <a:latin typeface="Calibri" pitchFamily="34" charset="0"/>
                <a:cs typeface="Calibri" pitchFamily="34" charset="0"/>
              </a:rPr>
              <a:t>الخامسة</a:t>
            </a:r>
            <a:r>
              <a:rPr lang="ar-SA" sz="3000" dirty="0">
                <a:latin typeface="Calibri" pitchFamily="34" charset="0"/>
                <a:cs typeface="Calibri" pitchFamily="34" charset="0"/>
              </a:rPr>
              <a:t> فقط 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3000" dirty="0">
                <a:latin typeface="Calibri" pitchFamily="34" charset="0"/>
                <a:cs typeface="Calibri" pitchFamily="34" charset="0"/>
              </a:rPr>
              <a:t>يحق للمتحدث قبول كحد أقصى مداخلتين فقط  ويحق له الرفض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3000" b="1" u="sng" dirty="0">
                <a:latin typeface="Calibri" pitchFamily="34" charset="0"/>
                <a:cs typeface="Calibri" pitchFamily="34" charset="0"/>
              </a:rPr>
              <a:t>ممنوع منعا باتا</a:t>
            </a:r>
            <a:r>
              <a:rPr lang="ar-SA" sz="3000" dirty="0">
                <a:latin typeface="Calibri" pitchFamily="34" charset="0"/>
                <a:cs typeface="Calibri" pitchFamily="34" charset="0"/>
              </a:rPr>
              <a:t> </a:t>
            </a:r>
            <a:r>
              <a:rPr lang="ar-SA" sz="3000" dirty="0" smtClean="0">
                <a:latin typeface="Calibri" pitchFamily="34" charset="0"/>
                <a:cs typeface="Calibri" pitchFamily="34" charset="0"/>
              </a:rPr>
              <a:t>أية </a:t>
            </a:r>
            <a:r>
              <a:rPr lang="ar-SA" sz="3000" dirty="0">
                <a:latin typeface="Calibri" pitchFamily="34" charset="0"/>
                <a:cs typeface="Calibri" pitchFamily="34" charset="0"/>
              </a:rPr>
              <a:t>مداخلات خلال خطاب الرد 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ar-SA" sz="4000" b="1" dirty="0">
                <a:latin typeface="Calibri" pitchFamily="34" charset="0"/>
                <a:cs typeface="Calibri" pitchFamily="34" charset="0"/>
              </a:rPr>
              <a:t>أ</a:t>
            </a: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خلاقيات التناظر </a:t>
            </a:r>
            <a:endParaRPr lang="en-US" sz="4000" b="1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ممنوع رفع الصوت والصراخ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ممنوع التلفظ بألفاظ جارحة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ممنوع السخرية من الفريق الخصم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تقبل النتيجة بصدر رحب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صورة 3" descr="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3048000" cy="2419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صورة 4" descr="debate-carto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4191000"/>
            <a:ext cx="2649542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هدف كل متناظر الدفاع عن الموقف الذي يتبناه الفريق ويجب </a:t>
            </a:r>
            <a:r>
              <a:rPr lang="ar-SA" dirty="0" err="1" smtClean="0">
                <a:latin typeface="Calibri" pitchFamily="34" charset="0"/>
                <a:cs typeface="Calibri" pitchFamily="34" charset="0"/>
              </a:rPr>
              <a:t>ان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ar-SA" dirty="0">
                <a:latin typeface="Calibri" pitchFamily="34" charset="0"/>
                <a:cs typeface="Calibri" pitchFamily="34" charset="0"/>
              </a:rPr>
              <a:t>يدعم كل متحدث الخط الثابت للفريق ويكون هنالك انسجام فيما بينهم </a:t>
            </a:r>
          </a:p>
          <a:p>
            <a:pPr algn="r" rtl="1">
              <a:lnSpc>
                <a:spcPct val="150000"/>
              </a:lnSpc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كل متحدث له دور محدد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endParaRPr lang="en-US" dirty="0"/>
          </a:p>
        </p:txBody>
      </p:sp>
      <p:pic>
        <p:nvPicPr>
          <p:cNvPr id="4" name="صورة 3" descr="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175000"/>
            <a:ext cx="3848100" cy="256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>
                <a:latin typeface="Calibri" pitchFamily="34" charset="0"/>
                <a:cs typeface="Calibri" pitchFamily="34" charset="0"/>
              </a:rPr>
              <a:t>المتحدث </a:t>
            </a:r>
            <a:r>
              <a:rPr lang="ar-SA" b="1" dirty="0" err="1">
                <a:latin typeface="Calibri" pitchFamily="34" charset="0"/>
                <a:cs typeface="Calibri" pitchFamily="34" charset="0"/>
              </a:rPr>
              <a:t>الاول</a:t>
            </a:r>
            <a:r>
              <a:rPr lang="ar-SA" b="1" dirty="0">
                <a:latin typeface="Calibri" pitchFamily="34" charset="0"/>
                <a:cs typeface="Calibri" pitchFamily="34" charset="0"/>
              </a:rPr>
              <a:t> ( فريق الموالاة)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>
                <a:latin typeface="Calibri" pitchFamily="34" charset="0"/>
                <a:cs typeface="Calibri" pitchFamily="34" charset="0"/>
              </a:rPr>
            </a:br>
            <a:r>
              <a:rPr lang="ar-SA" b="1" dirty="0">
                <a:latin typeface="Calibri" pitchFamily="34" charset="0"/>
                <a:cs typeface="Calibri" pitchFamily="34" charset="0"/>
              </a:rPr>
              <a:t>6 دقائق 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SA" sz="2800" dirty="0">
                <a:latin typeface="Calibri" pitchFamily="34" charset="0"/>
                <a:cs typeface="Calibri" pitchFamily="34" charset="0"/>
              </a:rPr>
              <a:t>الافتتاحية لفت نظر الجمهور ( بيت شعر أو حكمة ، مقولة .... الخ)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2800" dirty="0">
                <a:latin typeface="Calibri" pitchFamily="34" charset="0"/>
                <a:cs typeface="Calibri" pitchFamily="34" charset="0"/>
              </a:rPr>
              <a:t>تحية هيئة التحكيم والفريقين والجمهور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2800" dirty="0">
                <a:latin typeface="Calibri" pitchFamily="34" charset="0"/>
                <a:cs typeface="Calibri" pitchFamily="34" charset="0"/>
              </a:rPr>
              <a:t>التعريف بالقضية ( المصطلحات)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2800" dirty="0">
                <a:latin typeface="Calibri" pitchFamily="34" charset="0"/>
                <a:cs typeface="Calibri" pitchFamily="34" charset="0"/>
              </a:rPr>
              <a:t>تحديد موقف الفريق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2800" dirty="0">
                <a:latin typeface="Calibri" pitchFamily="34" charset="0"/>
                <a:cs typeface="Calibri" pitchFamily="34" charset="0"/>
              </a:rPr>
              <a:t>عرض خارطة طريق عمل الفريق وتوزيع المحاور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2800" dirty="0">
                <a:latin typeface="Calibri" pitchFamily="34" charset="0"/>
                <a:cs typeface="Calibri" pitchFamily="34" charset="0"/>
              </a:rPr>
              <a:t>تناول المحور </a:t>
            </a:r>
            <a:r>
              <a:rPr lang="ar-SA" sz="2800" dirty="0" smtClean="0">
                <a:latin typeface="Calibri" pitchFamily="34" charset="0"/>
                <a:cs typeface="Calibri" pitchFamily="34" charset="0"/>
              </a:rPr>
              <a:t>الأول </a:t>
            </a:r>
            <a:r>
              <a:rPr lang="ar-SA" sz="2800" dirty="0">
                <a:latin typeface="Calibri" pitchFamily="34" charset="0"/>
                <a:cs typeface="Calibri" pitchFamily="34" charset="0"/>
              </a:rPr>
              <a:t>وبناء الحجج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800" dirty="0">
                <a:latin typeface="Calibri" pitchFamily="34" charset="0"/>
                <a:cs typeface="Calibri" pitchFamily="34" charset="0"/>
              </a:rPr>
              <a:t>عمل تلخيص لموقف الفريق والنقاط الرئيسية التي وردت بالخطاب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>
                <a:latin typeface="Calibri" pitchFamily="34" charset="0"/>
                <a:cs typeface="Calibri" pitchFamily="34" charset="0"/>
              </a:rPr>
              <a:t>المتحدث الأول ( فريق المعارضة )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  <a:cs typeface="Calibri" pitchFamily="34" charset="0"/>
              </a:rPr>
            </a:br>
            <a:r>
              <a:rPr lang="ar-SA" b="1" dirty="0" smtClean="0">
                <a:latin typeface="Calibri" pitchFamily="34" charset="0"/>
                <a:cs typeface="Calibri" pitchFamily="34" charset="0"/>
              </a:rPr>
              <a:t>6 دقائق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 algn="r" rtl="1">
              <a:lnSpc>
                <a:spcPct val="15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إ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لقاء </a:t>
            </a:r>
            <a:r>
              <a:rPr lang="ar-SA" dirty="0">
                <a:latin typeface="Calibri" pitchFamily="34" charset="0"/>
                <a:cs typeface="Calibri" pitchFamily="34" charset="0"/>
              </a:rPr>
              <a:t>التحية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تحديد موقف الفريق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تفنيد الحجج التي قدمها المتحدث 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الأول </a:t>
            </a:r>
            <a:r>
              <a:rPr lang="ar-SA" dirty="0">
                <a:latin typeface="Calibri" pitchFamily="34" charset="0"/>
                <a:cs typeface="Calibri" pitchFamily="34" charset="0"/>
              </a:rPr>
              <a:t>من فريق الموالاة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عرض خارطة طريق عمل فريق المعارضة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تقديم المحور 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الأول </a:t>
            </a:r>
            <a:r>
              <a:rPr lang="ar-SA" dirty="0">
                <a:latin typeface="Calibri" pitchFamily="34" charset="0"/>
                <a:cs typeface="Calibri" pitchFamily="34" charset="0"/>
              </a:rPr>
              <a:t>والحجج الخاصة </a:t>
            </a:r>
            <a:r>
              <a:rPr lang="ar-SA" dirty="0" err="1" smtClean="0">
                <a:latin typeface="Calibri" pitchFamily="34" charset="0"/>
                <a:cs typeface="Calibri" pitchFamily="34" charset="0"/>
              </a:rPr>
              <a:t>به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تلخيص موقف الفريق والنقاط 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الأساسية </a:t>
            </a:r>
            <a:r>
              <a:rPr lang="ar-SA" dirty="0">
                <a:latin typeface="Calibri" pitchFamily="34" charset="0"/>
                <a:cs typeface="Calibri" pitchFamily="34" charset="0"/>
              </a:rPr>
              <a:t>في الخطاب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019800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المتحدث الثاني ( فريق الموالاة):</a:t>
            </a:r>
          </a:p>
          <a:p>
            <a:pPr algn="ctr" rtl="1">
              <a:buNone/>
            </a:pP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6 دقائق</a:t>
            </a:r>
            <a:endParaRPr lang="en-US" sz="4000" b="1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7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توكيد على موقف فريق الموالاة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7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تفنيد </a:t>
            </a:r>
            <a:r>
              <a:rPr lang="ar-SA" dirty="0">
                <a:latin typeface="Calibri" pitchFamily="34" charset="0"/>
                <a:cs typeface="Calibri" pitchFamily="34" charset="0"/>
              </a:rPr>
              <a:t>حجج المتحدث </a:t>
            </a:r>
            <a:r>
              <a:rPr lang="ar-SA" dirty="0" err="1">
                <a:latin typeface="Calibri" pitchFamily="34" charset="0"/>
                <a:cs typeface="Calibri" pitchFamily="34" charset="0"/>
              </a:rPr>
              <a:t>الاول</a:t>
            </a:r>
            <a:r>
              <a:rPr lang="ar-SA" dirty="0">
                <a:latin typeface="Calibri" pitchFamily="34" charset="0"/>
                <a:cs typeface="Calibri" pitchFamily="34" charset="0"/>
              </a:rPr>
              <a:t> للمعارضة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70000"/>
              </a:lnSpc>
            </a:pPr>
            <a:r>
              <a:rPr lang="ar-SA" dirty="0" err="1">
                <a:latin typeface="Calibri" pitchFamily="34" charset="0"/>
                <a:cs typeface="Calibri" pitchFamily="34" charset="0"/>
              </a:rPr>
              <a:t>اضافة</a:t>
            </a:r>
            <a:r>
              <a:rPr lang="ar-SA" dirty="0">
                <a:latin typeface="Calibri" pitchFamily="34" charset="0"/>
                <a:cs typeface="Calibri" pitchFamily="34" charset="0"/>
              </a:rPr>
              <a:t> حجج جديدة ومحاور جديدة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70000"/>
              </a:lnSpc>
            </a:pPr>
            <a:r>
              <a:rPr lang="ar-SA" dirty="0">
                <a:latin typeface="Calibri" pitchFamily="34" charset="0"/>
                <a:cs typeface="Calibri" pitchFamily="34" charset="0"/>
              </a:rPr>
              <a:t>تلخيص موقف الفريق والنقاط </a:t>
            </a:r>
            <a:r>
              <a:rPr lang="ar-SA" dirty="0" err="1">
                <a:latin typeface="Calibri" pitchFamily="34" charset="0"/>
                <a:cs typeface="Calibri" pitchFamily="34" charset="0"/>
              </a:rPr>
              <a:t>الاساسية</a:t>
            </a:r>
            <a:r>
              <a:rPr lang="ar-SA" dirty="0">
                <a:latin typeface="Calibri" pitchFamily="34" charset="0"/>
                <a:cs typeface="Calibri" pitchFamily="34" charset="0"/>
              </a:rPr>
              <a:t> التي وردت في 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الخطاب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 rtl="1">
              <a:lnSpc>
                <a:spcPct val="110000"/>
              </a:lnSpc>
              <a:buNone/>
            </a:pPr>
            <a:r>
              <a:rPr lang="ar-SA" sz="4300" b="1" dirty="0" smtClean="0">
                <a:latin typeface="Calibri" pitchFamily="34" charset="0"/>
                <a:cs typeface="Calibri" pitchFamily="34" charset="0"/>
              </a:rPr>
              <a:t>المتحدث الثاني ( فريق المعارضة):</a:t>
            </a:r>
          </a:p>
          <a:p>
            <a:pPr algn="ctr" rtl="1">
              <a:lnSpc>
                <a:spcPct val="110000"/>
              </a:lnSpc>
              <a:buNone/>
            </a:pPr>
            <a:r>
              <a:rPr lang="ar-SA" sz="4300" b="1" dirty="0" smtClean="0">
                <a:latin typeface="Calibri" pitchFamily="34" charset="0"/>
                <a:cs typeface="Calibri" pitchFamily="34" charset="0"/>
              </a:rPr>
              <a:t>6 دقائق</a:t>
            </a:r>
            <a:endParaRPr lang="en-US" sz="4300" b="1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7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توكيد على موقف فريق المعارضة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7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تفنيد حجج المتحدث الثاني من الموالاة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70000"/>
              </a:lnSpc>
            </a:pPr>
            <a:r>
              <a:rPr lang="ar-SA" dirty="0" err="1" smtClean="0">
                <a:latin typeface="Calibri" pitchFamily="34" charset="0"/>
                <a:cs typeface="Calibri" pitchFamily="34" charset="0"/>
              </a:rPr>
              <a:t>اضافة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 محاور جديدة وحجج جديدة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70000"/>
              </a:lnSpc>
            </a:pPr>
            <a:r>
              <a:rPr lang="ar-SA" dirty="0" smtClean="0">
                <a:latin typeface="Calibri" pitchFamily="34" charset="0"/>
                <a:cs typeface="Calibri" pitchFamily="34" charset="0"/>
              </a:rPr>
              <a:t>تلخيص موقف الفريق والنقاط </a:t>
            </a:r>
            <a:r>
              <a:rPr lang="ar-SA" dirty="0" err="1" smtClean="0">
                <a:latin typeface="Calibri" pitchFamily="34" charset="0"/>
                <a:cs typeface="Calibri" pitchFamily="34" charset="0"/>
              </a:rPr>
              <a:t>الاساسية</a:t>
            </a:r>
            <a:r>
              <a:rPr lang="ar-SA" dirty="0" smtClean="0">
                <a:latin typeface="Calibri" pitchFamily="34" charset="0"/>
                <a:cs typeface="Calibri" pitchFamily="34" charset="0"/>
              </a:rPr>
              <a:t> في الخطاب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lnSpcReduction="10000"/>
          </a:bodyPr>
          <a:lstStyle/>
          <a:p>
            <a:pPr algn="ctr" rtl="1">
              <a:buNone/>
            </a:pPr>
            <a:r>
              <a:rPr lang="ar-SA" sz="4000" b="1" dirty="0">
                <a:latin typeface="Calibri" pitchFamily="34" charset="0"/>
                <a:cs typeface="Calibri" pitchFamily="34" charset="0"/>
              </a:rPr>
              <a:t>المتحدث الثالث ( موالاة</a:t>
            </a: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ctr" rtl="1">
              <a:buNone/>
            </a:pP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6 دقائق 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>
                <a:latin typeface="Calibri" pitchFamily="34" charset="0"/>
                <a:cs typeface="Calibri" pitchFamily="34" charset="0"/>
              </a:rPr>
              <a:t>توكيد على موقف فريق الموالاة 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>
                <a:latin typeface="Calibri" pitchFamily="34" charset="0"/>
                <a:cs typeface="Calibri" pitchFamily="34" charset="0"/>
              </a:rPr>
              <a:t>تفنيد الحجج السابقة  لفريق المعارضة جميعها 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 err="1">
                <a:latin typeface="Calibri" pitchFamily="34" charset="0"/>
                <a:cs typeface="Calibri" pitchFamily="34" charset="0"/>
              </a:rPr>
              <a:t>اعادة</a:t>
            </a:r>
            <a:r>
              <a:rPr lang="ar-SA" sz="3000" dirty="0">
                <a:latin typeface="Calibri" pitchFamily="34" charset="0"/>
                <a:cs typeface="Calibri" pitchFamily="34" charset="0"/>
              </a:rPr>
              <a:t> بناء الحجج التي جاء </a:t>
            </a:r>
            <a:r>
              <a:rPr lang="ar-SA" sz="3000" dirty="0" err="1">
                <a:latin typeface="Calibri" pitchFamily="34" charset="0"/>
                <a:cs typeface="Calibri" pitchFamily="34" charset="0"/>
              </a:rPr>
              <a:t>بها</a:t>
            </a:r>
            <a:r>
              <a:rPr lang="ar-SA" sz="3000" dirty="0">
                <a:latin typeface="Calibri" pitchFamily="34" charset="0"/>
                <a:cs typeface="Calibri" pitchFamily="34" charset="0"/>
              </a:rPr>
              <a:t> المتحدثين </a:t>
            </a:r>
            <a:r>
              <a:rPr lang="ar-SA" sz="3000" dirty="0" err="1">
                <a:latin typeface="Calibri" pitchFamily="34" charset="0"/>
                <a:cs typeface="Calibri" pitchFamily="34" charset="0"/>
              </a:rPr>
              <a:t>الاول</a:t>
            </a:r>
            <a:r>
              <a:rPr lang="ar-SA" sz="3000" dirty="0">
                <a:latin typeface="Calibri" pitchFamily="34" charset="0"/>
                <a:cs typeface="Calibri" pitchFamily="34" charset="0"/>
              </a:rPr>
              <a:t> والثاني من فريقه 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>
                <a:latin typeface="Calibri" pitchFamily="34" charset="0"/>
                <a:cs typeface="Calibri" pitchFamily="34" charset="0"/>
              </a:rPr>
              <a:t>تلخيص موقف الفريق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lnSpcReduction="10000"/>
          </a:bodyPr>
          <a:lstStyle/>
          <a:p>
            <a:pPr algn="ctr" rtl="1">
              <a:buNone/>
            </a:pP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المتحدث الثالث ( معارضة)</a:t>
            </a:r>
          </a:p>
          <a:p>
            <a:pPr algn="ctr" rtl="1">
              <a:buNone/>
            </a:pP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6 دقائق</a:t>
            </a: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4000" b="1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 smtClean="0">
                <a:latin typeface="Calibri" pitchFamily="34" charset="0"/>
                <a:cs typeface="Calibri" pitchFamily="34" charset="0"/>
              </a:rPr>
              <a:t>توكيد على موقف الفريق 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 smtClean="0">
                <a:latin typeface="Calibri" pitchFamily="34" charset="0"/>
                <a:cs typeface="Calibri" pitchFamily="34" charset="0"/>
              </a:rPr>
              <a:t>تفنيد الحجج التي جاء </a:t>
            </a:r>
            <a:r>
              <a:rPr lang="ar-SA" sz="3000" dirty="0" err="1" smtClean="0">
                <a:latin typeface="Calibri" pitchFamily="34" charset="0"/>
                <a:cs typeface="Calibri" pitchFamily="34" charset="0"/>
              </a:rPr>
              <a:t>بها</a:t>
            </a:r>
            <a:r>
              <a:rPr lang="ar-SA" sz="3000" dirty="0" smtClean="0">
                <a:latin typeface="Calibri" pitchFamily="34" charset="0"/>
                <a:cs typeface="Calibri" pitchFamily="34" charset="0"/>
              </a:rPr>
              <a:t> فريق الموالاة جميعهم 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 err="1" smtClean="0">
                <a:latin typeface="Calibri" pitchFamily="34" charset="0"/>
                <a:cs typeface="Calibri" pitchFamily="34" charset="0"/>
              </a:rPr>
              <a:t>اعادة</a:t>
            </a:r>
            <a:r>
              <a:rPr lang="ar-SA" sz="3000" dirty="0" smtClean="0">
                <a:latin typeface="Calibri" pitchFamily="34" charset="0"/>
                <a:cs typeface="Calibri" pitchFamily="34" charset="0"/>
              </a:rPr>
              <a:t> بناء الحجج التي جاء </a:t>
            </a:r>
            <a:r>
              <a:rPr lang="ar-SA" sz="3000" dirty="0" err="1" smtClean="0">
                <a:latin typeface="Calibri" pitchFamily="34" charset="0"/>
                <a:cs typeface="Calibri" pitchFamily="34" charset="0"/>
              </a:rPr>
              <a:t>بها</a:t>
            </a:r>
            <a:r>
              <a:rPr lang="ar-SA" sz="3000" dirty="0" smtClean="0">
                <a:latin typeface="Calibri" pitchFamily="34" charset="0"/>
                <a:cs typeface="Calibri" pitchFamily="34" charset="0"/>
              </a:rPr>
              <a:t> فريقه كاملا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 err="1" smtClean="0">
                <a:latin typeface="Calibri" pitchFamily="34" charset="0"/>
                <a:cs typeface="Calibri" pitchFamily="34" charset="0"/>
              </a:rPr>
              <a:t>انهاء</a:t>
            </a:r>
            <a:r>
              <a:rPr lang="ar-SA" sz="3000" dirty="0" smtClean="0">
                <a:latin typeface="Calibri" pitchFamily="34" charset="0"/>
                <a:cs typeface="Calibri" pitchFamily="34" charset="0"/>
              </a:rPr>
              <a:t> الحديث بتلخيص موقف الفريق وأهم نقاط فريقه كاملا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4000" b="1" dirty="0">
                <a:latin typeface="Calibri" pitchFamily="34" charset="0"/>
                <a:cs typeface="Calibri" pitchFamily="34" charset="0"/>
              </a:rPr>
              <a:t>خطاب الرد ( </a:t>
            </a:r>
            <a:r>
              <a:rPr lang="ar-SA" sz="4000" b="1" dirty="0" smtClean="0">
                <a:latin typeface="Calibri" pitchFamily="34" charset="0"/>
                <a:cs typeface="Calibri" pitchFamily="34" charset="0"/>
              </a:rPr>
              <a:t>معارضة) 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3000" dirty="0">
                <a:latin typeface="Calibri" pitchFamily="34" charset="0"/>
                <a:cs typeface="Calibri" pitchFamily="34" charset="0"/>
              </a:rPr>
              <a:t>3 دقائق 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>
                <a:latin typeface="Calibri" pitchFamily="34" charset="0"/>
                <a:cs typeface="Calibri" pitchFamily="34" charset="0"/>
              </a:rPr>
              <a:t>مقارنة بين ما قدمه الفريقان 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ar-SA" sz="3000" dirty="0">
                <a:latin typeface="Calibri" pitchFamily="34" charset="0"/>
                <a:cs typeface="Calibri" pitchFamily="34" charset="0"/>
              </a:rPr>
              <a:t>تحديد نقاط قوة الفريق المعارض ونقاط ضعف فريق </a:t>
            </a:r>
            <a:r>
              <a:rPr lang="ar-SA" sz="3000" dirty="0" smtClean="0">
                <a:latin typeface="Calibri" pitchFamily="34" charset="0"/>
                <a:cs typeface="Calibri" pitchFamily="34" charset="0"/>
              </a:rPr>
              <a:t>الموالاة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صورة 3" descr="bigstock-Public-speaker-53512951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581400"/>
            <a:ext cx="30480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366</Words>
  <Application>Microsoft Office PowerPoint</Application>
  <PresentationFormat>عرض على الشاشة (3:4)‏</PresentationFormat>
  <Paragraphs>66</Paragraphs>
  <Slides>12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اللقاء الثاني</vt:lpstr>
      <vt:lpstr>الشريحة 2</vt:lpstr>
      <vt:lpstr>المتحدث الاول ( فريق الموالاة)  6 دقائق  </vt:lpstr>
      <vt:lpstr>المتحدث الأول ( فريق المعارضة )  6 دقائق  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اللقاء الثاني</dc:title>
  <dc:creator>HP</dc:creator>
  <cp:lastModifiedBy>HP</cp:lastModifiedBy>
  <cp:revision>11</cp:revision>
  <dcterms:created xsi:type="dcterms:W3CDTF">2023-09-20T08:47:51Z</dcterms:created>
  <dcterms:modified xsi:type="dcterms:W3CDTF">2023-09-20T09:59:30Z</dcterms:modified>
</cp:coreProperties>
</file>