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05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1" r:id="rId5"/>
    <p:sldId id="267" r:id="rId6"/>
    <p:sldId id="264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060"/>
    <a:srgbClr val="313C4C"/>
    <a:srgbClr val="134049"/>
    <a:srgbClr val="11505F"/>
    <a:srgbClr val="164B56"/>
    <a:srgbClr val="30A6BE"/>
    <a:srgbClr val="1F6185"/>
    <a:srgbClr val="0D2B35"/>
    <a:srgbClr val="092739"/>
    <a:srgbClr val="555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8D18C-BFEC-44FE-8416-C2A658B2E8D9}" type="doc">
      <dgm:prSet loTypeId="urn:microsoft.com/office/officeart/2005/8/layout/orgChart1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78EC25EF-4FE7-4A0A-96E5-E99B53043250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الأوقاف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4813E60-9639-40F6-A74F-ACA12DEC9654}" type="parTrans" cxnId="{2662508C-310F-447E-B15E-8FF6E4404C8C}">
      <dgm:prSet/>
      <dgm:spPr/>
      <dgm:t>
        <a:bodyPr/>
        <a:lstStyle/>
        <a:p>
          <a:endParaRPr lang="en-US"/>
        </a:p>
      </dgm:t>
    </dgm:pt>
    <dgm:pt modelId="{B6EB9003-92BA-4860-9D12-494B78DF0C12}" type="sibTrans" cxnId="{2662508C-310F-447E-B15E-8FF6E4404C8C}">
      <dgm:prSet/>
      <dgm:spPr/>
      <dgm:t>
        <a:bodyPr/>
        <a:lstStyle/>
        <a:p>
          <a:endParaRPr lang="en-US"/>
        </a:p>
      </dgm:t>
    </dgm:pt>
    <dgm:pt modelId="{3811DD5D-27D9-4745-BA7D-01321165BA14}" type="asst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 rtl="0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المطوّر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1EC680C-71B0-413D-A5E8-060869BA99DC}" type="parTrans" cxnId="{446A9CD6-1991-4C1B-968B-B421D4655923}">
      <dgm:prSet/>
      <dgm:spPr/>
      <dgm:t>
        <a:bodyPr/>
        <a:lstStyle/>
        <a:p>
          <a:pPr algn="ctr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23F9979-7D3D-4E13-960D-ADC883B7D4E0}" type="sibTrans" cxnId="{446A9CD6-1991-4C1B-968B-B421D4655923}">
      <dgm:prSet/>
      <dgm:spPr/>
      <dgm:t>
        <a:bodyPr/>
        <a:lstStyle/>
        <a:p>
          <a:endParaRPr lang="en-US"/>
        </a:p>
      </dgm:t>
    </dgm:pt>
    <dgm:pt modelId="{0D9FCD48-274F-4819-9BA7-788C08310F1F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المستفيد ج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01C2B2F-2F05-4A34-8E76-577FCA3D48FF}" type="parTrans" cxnId="{99C41661-FC2C-4D61-971B-316C66748CBC}">
      <dgm:prSet/>
      <dgm:spPr/>
      <dgm:t>
        <a:bodyPr/>
        <a:lstStyle/>
        <a:p>
          <a:pPr algn="ctr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D27A6679-09D3-4E9C-8A61-9AA758536759}" type="sibTrans" cxnId="{99C41661-FC2C-4D61-971B-316C66748CBC}">
      <dgm:prSet/>
      <dgm:spPr/>
      <dgm:t>
        <a:bodyPr/>
        <a:lstStyle/>
        <a:p>
          <a:endParaRPr lang="en-US"/>
        </a:p>
      </dgm:t>
    </dgm:pt>
    <dgm:pt modelId="{07063E33-CB17-44A9-B69A-5C9C513E23FF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المستفيد 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3B710F7-E4CD-457B-846C-047EFD607C71}" type="parTrans" cxnId="{5884FF94-D1E9-4E89-89EC-091087F9B043}">
      <dgm:prSet/>
      <dgm:spPr/>
      <dgm:t>
        <a:bodyPr/>
        <a:lstStyle/>
        <a:p>
          <a:pPr algn="ctr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12B6E6DD-7D81-4F46-865A-27F88A5FC1CA}" type="sibTrans" cxnId="{5884FF94-D1E9-4E89-89EC-091087F9B043}">
      <dgm:prSet/>
      <dgm:spPr/>
      <dgm:t>
        <a:bodyPr/>
        <a:lstStyle/>
        <a:p>
          <a:endParaRPr lang="en-US"/>
        </a:p>
      </dgm:t>
    </dgm:pt>
    <dgm:pt modelId="{1D5CD1D1-2B58-476E-9711-4F59293F02FD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 rtl="1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المستفيد أ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754D816-1FB0-4059-AC5A-BEAC9BA7CD17}" type="parTrans" cxnId="{C06E36FB-3329-40FF-8B2A-9FF60EE60FA6}">
      <dgm:prSet/>
      <dgm:spPr/>
      <dgm:t>
        <a:bodyPr/>
        <a:lstStyle/>
        <a:p>
          <a:pPr algn="ctr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8DBE40E-A7FA-492D-8498-2DAA0B75EAE7}" type="sibTrans" cxnId="{C06E36FB-3329-40FF-8B2A-9FF60EE60FA6}">
      <dgm:prSet/>
      <dgm:spPr/>
      <dgm:t>
        <a:bodyPr/>
        <a:lstStyle/>
        <a:p>
          <a:endParaRPr lang="en-US"/>
        </a:p>
      </dgm:t>
    </dgm:pt>
    <dgm:pt modelId="{CAD0CB69-4D68-45CD-AECB-64AED65716B7}" type="asst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pPr algn="ctr" rtl="0"/>
          <a:r>
            <a:rPr lang="ar-SA" dirty="0">
              <a:latin typeface="Sakkal Majalla" panose="02000000000000000000" pitchFamily="2" charset="-78"/>
              <a:cs typeface="Sakkal Majalla" panose="02000000000000000000" pitchFamily="2" charset="-78"/>
            </a:rPr>
            <a:t>صندوق الإستثمار أو مؤسسة التمويل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0098CEE-4406-416F-A10C-63A2F8DD0320}" type="parTrans" cxnId="{912861CD-626F-4D0F-920E-DDD2CCC1E403}">
      <dgm:prSet/>
      <dgm:spPr/>
      <dgm:t>
        <a:bodyPr/>
        <a:lstStyle/>
        <a:p>
          <a:pPr algn="ctr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D18DA2D-C55D-447F-83C1-C14A4FD7739E}" type="sibTrans" cxnId="{912861CD-626F-4D0F-920E-DDD2CCC1E403}">
      <dgm:prSet/>
      <dgm:spPr/>
      <dgm:t>
        <a:bodyPr/>
        <a:lstStyle/>
        <a:p>
          <a:endParaRPr lang="en-US"/>
        </a:p>
      </dgm:t>
    </dgm:pt>
    <dgm:pt modelId="{8E42D30E-AC90-47F3-BC50-1AD6CBE862F9}" type="pres">
      <dgm:prSet presAssocID="{3238D18C-BFEC-44FE-8416-C2A658B2E8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F7FDAB-4E01-4F85-8E8F-4E8FCEED90C8}" type="pres">
      <dgm:prSet presAssocID="{78EC25EF-4FE7-4A0A-96E5-E99B53043250}" presName="hierRoot1" presStyleCnt="0">
        <dgm:presLayoutVars>
          <dgm:hierBranch val="init"/>
        </dgm:presLayoutVars>
      </dgm:prSet>
      <dgm:spPr/>
    </dgm:pt>
    <dgm:pt modelId="{73906A51-14AC-4310-B2E9-29CE626D32C5}" type="pres">
      <dgm:prSet presAssocID="{78EC25EF-4FE7-4A0A-96E5-E99B53043250}" presName="rootComposite1" presStyleCnt="0"/>
      <dgm:spPr/>
    </dgm:pt>
    <dgm:pt modelId="{A3FA2555-8390-4E22-82EA-7CA92CE29EDC}" type="pres">
      <dgm:prSet presAssocID="{78EC25EF-4FE7-4A0A-96E5-E99B53043250}" presName="rootText1" presStyleLbl="node0" presStyleIdx="0" presStyleCnt="1">
        <dgm:presLayoutVars>
          <dgm:chPref val="3"/>
        </dgm:presLayoutVars>
      </dgm:prSet>
      <dgm:spPr/>
    </dgm:pt>
    <dgm:pt modelId="{8D2FAC66-590F-4418-B143-7B5FBAE68B2F}" type="pres">
      <dgm:prSet presAssocID="{78EC25EF-4FE7-4A0A-96E5-E99B53043250}" presName="rootConnector1" presStyleLbl="node1" presStyleIdx="0" presStyleCnt="0"/>
      <dgm:spPr/>
    </dgm:pt>
    <dgm:pt modelId="{93C87280-373E-4AC6-A5DC-487C2F80558E}" type="pres">
      <dgm:prSet presAssocID="{78EC25EF-4FE7-4A0A-96E5-E99B53043250}" presName="hierChild2" presStyleCnt="0"/>
      <dgm:spPr/>
    </dgm:pt>
    <dgm:pt modelId="{AF157F1F-2F1A-40A9-8AF0-9519721B063B}" type="pres">
      <dgm:prSet presAssocID="{001C2B2F-2F05-4A34-8E76-577FCA3D48FF}" presName="Name37" presStyleLbl="parChTrans1D2" presStyleIdx="0" presStyleCnt="5"/>
      <dgm:spPr/>
    </dgm:pt>
    <dgm:pt modelId="{D9BA9785-0B99-4936-AFB4-73B46C3E3751}" type="pres">
      <dgm:prSet presAssocID="{0D9FCD48-274F-4819-9BA7-788C08310F1F}" presName="hierRoot2" presStyleCnt="0">
        <dgm:presLayoutVars>
          <dgm:hierBranch val="init"/>
        </dgm:presLayoutVars>
      </dgm:prSet>
      <dgm:spPr/>
    </dgm:pt>
    <dgm:pt modelId="{B2027A83-5DA5-48A5-9377-1FAC0F5289F2}" type="pres">
      <dgm:prSet presAssocID="{0D9FCD48-274F-4819-9BA7-788C08310F1F}" presName="rootComposite" presStyleCnt="0"/>
      <dgm:spPr/>
    </dgm:pt>
    <dgm:pt modelId="{88EA1F87-6224-40DF-95C7-2CCFF21A8C0B}" type="pres">
      <dgm:prSet presAssocID="{0D9FCD48-274F-4819-9BA7-788C08310F1F}" presName="rootText" presStyleLbl="node2" presStyleIdx="0" presStyleCnt="3">
        <dgm:presLayoutVars>
          <dgm:chPref val="3"/>
        </dgm:presLayoutVars>
      </dgm:prSet>
      <dgm:spPr/>
    </dgm:pt>
    <dgm:pt modelId="{F9F2AA5B-1492-4858-8723-E3406CE6040D}" type="pres">
      <dgm:prSet presAssocID="{0D9FCD48-274F-4819-9BA7-788C08310F1F}" presName="rootConnector" presStyleLbl="node2" presStyleIdx="0" presStyleCnt="3"/>
      <dgm:spPr/>
    </dgm:pt>
    <dgm:pt modelId="{DF855BB9-25FC-40C3-A480-DC5E4526A022}" type="pres">
      <dgm:prSet presAssocID="{0D9FCD48-274F-4819-9BA7-788C08310F1F}" presName="hierChild4" presStyleCnt="0"/>
      <dgm:spPr/>
    </dgm:pt>
    <dgm:pt modelId="{28D8CE31-29B7-4329-B75A-D9D6AB5AC7A2}" type="pres">
      <dgm:prSet presAssocID="{0D9FCD48-274F-4819-9BA7-788C08310F1F}" presName="hierChild5" presStyleCnt="0"/>
      <dgm:spPr/>
    </dgm:pt>
    <dgm:pt modelId="{AFC904E2-EB8C-4D34-B36E-29291601C153}" type="pres">
      <dgm:prSet presAssocID="{B3B710F7-E4CD-457B-846C-047EFD607C71}" presName="Name37" presStyleLbl="parChTrans1D2" presStyleIdx="1" presStyleCnt="5"/>
      <dgm:spPr/>
    </dgm:pt>
    <dgm:pt modelId="{D84018AC-EA85-483E-BA84-CE96D0504D88}" type="pres">
      <dgm:prSet presAssocID="{07063E33-CB17-44A9-B69A-5C9C513E23FF}" presName="hierRoot2" presStyleCnt="0">
        <dgm:presLayoutVars>
          <dgm:hierBranch val="init"/>
        </dgm:presLayoutVars>
      </dgm:prSet>
      <dgm:spPr/>
    </dgm:pt>
    <dgm:pt modelId="{9E81A41C-14D0-4528-BA09-2AC734636034}" type="pres">
      <dgm:prSet presAssocID="{07063E33-CB17-44A9-B69A-5C9C513E23FF}" presName="rootComposite" presStyleCnt="0"/>
      <dgm:spPr/>
    </dgm:pt>
    <dgm:pt modelId="{5F2DD096-07EE-4783-8DFA-1CEA151E5F7A}" type="pres">
      <dgm:prSet presAssocID="{07063E33-CB17-44A9-B69A-5C9C513E23FF}" presName="rootText" presStyleLbl="node2" presStyleIdx="1" presStyleCnt="3">
        <dgm:presLayoutVars>
          <dgm:chPref val="3"/>
        </dgm:presLayoutVars>
      </dgm:prSet>
      <dgm:spPr/>
    </dgm:pt>
    <dgm:pt modelId="{50C6B92F-2A62-421B-AE76-0DAC9EEEEE56}" type="pres">
      <dgm:prSet presAssocID="{07063E33-CB17-44A9-B69A-5C9C513E23FF}" presName="rootConnector" presStyleLbl="node2" presStyleIdx="1" presStyleCnt="3"/>
      <dgm:spPr/>
    </dgm:pt>
    <dgm:pt modelId="{0A23A7C6-E3EB-49A6-962C-95928F73C31B}" type="pres">
      <dgm:prSet presAssocID="{07063E33-CB17-44A9-B69A-5C9C513E23FF}" presName="hierChild4" presStyleCnt="0"/>
      <dgm:spPr/>
    </dgm:pt>
    <dgm:pt modelId="{40976BC7-503F-45C6-8CEB-74ECA5E51CE4}" type="pres">
      <dgm:prSet presAssocID="{07063E33-CB17-44A9-B69A-5C9C513E23FF}" presName="hierChild5" presStyleCnt="0"/>
      <dgm:spPr/>
    </dgm:pt>
    <dgm:pt modelId="{BF166641-D29B-4E7F-AA72-1D2408F54149}" type="pres">
      <dgm:prSet presAssocID="{4754D816-1FB0-4059-AC5A-BEAC9BA7CD17}" presName="Name37" presStyleLbl="parChTrans1D2" presStyleIdx="2" presStyleCnt="5"/>
      <dgm:spPr/>
    </dgm:pt>
    <dgm:pt modelId="{965005E6-5077-4E9C-BF85-3142511800E9}" type="pres">
      <dgm:prSet presAssocID="{1D5CD1D1-2B58-476E-9711-4F59293F02FD}" presName="hierRoot2" presStyleCnt="0">
        <dgm:presLayoutVars>
          <dgm:hierBranch val="init"/>
        </dgm:presLayoutVars>
      </dgm:prSet>
      <dgm:spPr/>
    </dgm:pt>
    <dgm:pt modelId="{901BD2FD-50B2-408A-A9EA-BB7CFE09A8D5}" type="pres">
      <dgm:prSet presAssocID="{1D5CD1D1-2B58-476E-9711-4F59293F02FD}" presName="rootComposite" presStyleCnt="0"/>
      <dgm:spPr/>
    </dgm:pt>
    <dgm:pt modelId="{90C1C180-9948-4A94-944F-C6652EDB2D66}" type="pres">
      <dgm:prSet presAssocID="{1D5CD1D1-2B58-476E-9711-4F59293F02FD}" presName="rootText" presStyleLbl="node2" presStyleIdx="2" presStyleCnt="3">
        <dgm:presLayoutVars>
          <dgm:chPref val="3"/>
        </dgm:presLayoutVars>
      </dgm:prSet>
      <dgm:spPr/>
    </dgm:pt>
    <dgm:pt modelId="{90FD1F68-A50B-4BAC-8D2B-A5DAD8E82C10}" type="pres">
      <dgm:prSet presAssocID="{1D5CD1D1-2B58-476E-9711-4F59293F02FD}" presName="rootConnector" presStyleLbl="node2" presStyleIdx="2" presStyleCnt="3"/>
      <dgm:spPr/>
    </dgm:pt>
    <dgm:pt modelId="{96593BD2-02CE-4C71-958C-ABDBBACA5ADE}" type="pres">
      <dgm:prSet presAssocID="{1D5CD1D1-2B58-476E-9711-4F59293F02FD}" presName="hierChild4" presStyleCnt="0"/>
      <dgm:spPr/>
    </dgm:pt>
    <dgm:pt modelId="{947C61F2-EAF6-44DF-A2DE-375057C3A694}" type="pres">
      <dgm:prSet presAssocID="{1D5CD1D1-2B58-476E-9711-4F59293F02FD}" presName="hierChild5" presStyleCnt="0"/>
      <dgm:spPr/>
    </dgm:pt>
    <dgm:pt modelId="{4B34971D-1B06-4425-AD59-D97F762CD511}" type="pres">
      <dgm:prSet presAssocID="{78EC25EF-4FE7-4A0A-96E5-E99B53043250}" presName="hierChild3" presStyleCnt="0"/>
      <dgm:spPr/>
    </dgm:pt>
    <dgm:pt modelId="{C499A63A-AD5E-44CC-9FFF-65FDC2DD856B}" type="pres">
      <dgm:prSet presAssocID="{31EC680C-71B0-413D-A5E8-060869BA99DC}" presName="Name111" presStyleLbl="parChTrans1D2" presStyleIdx="3" presStyleCnt="5"/>
      <dgm:spPr/>
    </dgm:pt>
    <dgm:pt modelId="{B9CFDF84-5CB2-4AE6-BC9A-E3092CE88F7B}" type="pres">
      <dgm:prSet presAssocID="{3811DD5D-27D9-4745-BA7D-01321165BA14}" presName="hierRoot3" presStyleCnt="0">
        <dgm:presLayoutVars>
          <dgm:hierBranch val="init"/>
        </dgm:presLayoutVars>
      </dgm:prSet>
      <dgm:spPr/>
    </dgm:pt>
    <dgm:pt modelId="{04FE2375-E711-445E-A607-FAC7864E9DBB}" type="pres">
      <dgm:prSet presAssocID="{3811DD5D-27D9-4745-BA7D-01321165BA14}" presName="rootComposite3" presStyleCnt="0"/>
      <dgm:spPr/>
    </dgm:pt>
    <dgm:pt modelId="{8C007889-7EDA-4D36-8B11-AB00B09EE2DA}" type="pres">
      <dgm:prSet presAssocID="{3811DD5D-27D9-4745-BA7D-01321165BA14}" presName="rootText3" presStyleLbl="asst1" presStyleIdx="0" presStyleCnt="2">
        <dgm:presLayoutVars>
          <dgm:chPref val="3"/>
        </dgm:presLayoutVars>
      </dgm:prSet>
      <dgm:spPr/>
    </dgm:pt>
    <dgm:pt modelId="{774EA7B9-D346-4821-8685-70CEC9F1740D}" type="pres">
      <dgm:prSet presAssocID="{3811DD5D-27D9-4745-BA7D-01321165BA14}" presName="rootConnector3" presStyleLbl="asst1" presStyleIdx="0" presStyleCnt="2"/>
      <dgm:spPr/>
    </dgm:pt>
    <dgm:pt modelId="{A3F9F61D-DDEF-44DE-A230-12861D75C143}" type="pres">
      <dgm:prSet presAssocID="{3811DD5D-27D9-4745-BA7D-01321165BA14}" presName="hierChild6" presStyleCnt="0"/>
      <dgm:spPr/>
    </dgm:pt>
    <dgm:pt modelId="{1C7A784F-326E-475E-9E7A-04B2DC6452CD}" type="pres">
      <dgm:prSet presAssocID="{3811DD5D-27D9-4745-BA7D-01321165BA14}" presName="hierChild7" presStyleCnt="0"/>
      <dgm:spPr/>
    </dgm:pt>
    <dgm:pt modelId="{0D872F4C-D23C-4CAD-A105-741DA6A9A19C}" type="pres">
      <dgm:prSet presAssocID="{F0098CEE-4406-416F-A10C-63A2F8DD0320}" presName="Name111" presStyleLbl="parChTrans1D2" presStyleIdx="4" presStyleCnt="5"/>
      <dgm:spPr/>
    </dgm:pt>
    <dgm:pt modelId="{6FA3A889-1F08-4D80-ABD0-04C1F682620B}" type="pres">
      <dgm:prSet presAssocID="{CAD0CB69-4D68-45CD-AECB-64AED65716B7}" presName="hierRoot3" presStyleCnt="0">
        <dgm:presLayoutVars>
          <dgm:hierBranch val="init"/>
        </dgm:presLayoutVars>
      </dgm:prSet>
      <dgm:spPr/>
    </dgm:pt>
    <dgm:pt modelId="{92280D34-C8B3-4208-955D-954029E2DF78}" type="pres">
      <dgm:prSet presAssocID="{CAD0CB69-4D68-45CD-AECB-64AED65716B7}" presName="rootComposite3" presStyleCnt="0"/>
      <dgm:spPr/>
    </dgm:pt>
    <dgm:pt modelId="{2729E995-3D1D-498B-9354-0222A5B2CE75}" type="pres">
      <dgm:prSet presAssocID="{CAD0CB69-4D68-45CD-AECB-64AED65716B7}" presName="rootText3" presStyleLbl="asst1" presStyleIdx="1" presStyleCnt="2">
        <dgm:presLayoutVars>
          <dgm:chPref val="3"/>
        </dgm:presLayoutVars>
      </dgm:prSet>
      <dgm:spPr/>
    </dgm:pt>
    <dgm:pt modelId="{E0A08B3A-48E3-483B-ADDE-6B045B525ECD}" type="pres">
      <dgm:prSet presAssocID="{CAD0CB69-4D68-45CD-AECB-64AED65716B7}" presName="rootConnector3" presStyleLbl="asst1" presStyleIdx="1" presStyleCnt="2"/>
      <dgm:spPr/>
    </dgm:pt>
    <dgm:pt modelId="{B73AF05B-345C-4C53-B928-F63B71E0B1D6}" type="pres">
      <dgm:prSet presAssocID="{CAD0CB69-4D68-45CD-AECB-64AED65716B7}" presName="hierChild6" presStyleCnt="0"/>
      <dgm:spPr/>
    </dgm:pt>
    <dgm:pt modelId="{50945D55-283C-427F-BCD8-5F67202790CF}" type="pres">
      <dgm:prSet presAssocID="{CAD0CB69-4D68-45CD-AECB-64AED65716B7}" presName="hierChild7" presStyleCnt="0"/>
      <dgm:spPr/>
    </dgm:pt>
  </dgm:ptLst>
  <dgm:cxnLst>
    <dgm:cxn modelId="{E557EE1F-63C1-4301-A20A-F2ACD15D0587}" type="presOf" srcId="{001C2B2F-2F05-4A34-8E76-577FCA3D48FF}" destId="{AF157F1F-2F1A-40A9-8AF0-9519721B063B}" srcOrd="0" destOrd="0" presId="urn:microsoft.com/office/officeart/2005/8/layout/orgChart1"/>
    <dgm:cxn modelId="{F4B8863F-FEC9-4626-B56B-EB6FBF17C448}" type="presOf" srcId="{78EC25EF-4FE7-4A0A-96E5-E99B53043250}" destId="{8D2FAC66-590F-4418-B143-7B5FBAE68B2F}" srcOrd="1" destOrd="0" presId="urn:microsoft.com/office/officeart/2005/8/layout/orgChart1"/>
    <dgm:cxn modelId="{99C41661-FC2C-4D61-971B-316C66748CBC}" srcId="{78EC25EF-4FE7-4A0A-96E5-E99B53043250}" destId="{0D9FCD48-274F-4819-9BA7-788C08310F1F}" srcOrd="2" destOrd="0" parTransId="{001C2B2F-2F05-4A34-8E76-577FCA3D48FF}" sibTransId="{D27A6679-09D3-4E9C-8A61-9AA758536759}"/>
    <dgm:cxn modelId="{88904D4D-DD5C-4CD8-A7EA-D5F7F31CD5E9}" type="presOf" srcId="{3811DD5D-27D9-4745-BA7D-01321165BA14}" destId="{8C007889-7EDA-4D36-8B11-AB00B09EE2DA}" srcOrd="0" destOrd="0" presId="urn:microsoft.com/office/officeart/2005/8/layout/orgChart1"/>
    <dgm:cxn modelId="{42FDD676-FD6C-4537-A721-C830CECE7D7D}" type="presOf" srcId="{CAD0CB69-4D68-45CD-AECB-64AED65716B7}" destId="{E0A08B3A-48E3-483B-ADDE-6B045B525ECD}" srcOrd="1" destOrd="0" presId="urn:microsoft.com/office/officeart/2005/8/layout/orgChart1"/>
    <dgm:cxn modelId="{BA70167F-F4CF-4918-9227-1E82D815FFFD}" type="presOf" srcId="{CAD0CB69-4D68-45CD-AECB-64AED65716B7}" destId="{2729E995-3D1D-498B-9354-0222A5B2CE75}" srcOrd="0" destOrd="0" presId="urn:microsoft.com/office/officeart/2005/8/layout/orgChart1"/>
    <dgm:cxn modelId="{6E4D2F8B-E924-4903-8D7C-DC3E616DDF73}" type="presOf" srcId="{B3B710F7-E4CD-457B-846C-047EFD607C71}" destId="{AFC904E2-EB8C-4D34-B36E-29291601C153}" srcOrd="0" destOrd="0" presId="urn:microsoft.com/office/officeart/2005/8/layout/orgChart1"/>
    <dgm:cxn modelId="{2662508C-310F-447E-B15E-8FF6E4404C8C}" srcId="{3238D18C-BFEC-44FE-8416-C2A658B2E8D9}" destId="{78EC25EF-4FE7-4A0A-96E5-E99B53043250}" srcOrd="0" destOrd="0" parTransId="{14813E60-9639-40F6-A74F-ACA12DEC9654}" sibTransId="{B6EB9003-92BA-4860-9D12-494B78DF0C12}"/>
    <dgm:cxn modelId="{5884FF94-D1E9-4E89-89EC-091087F9B043}" srcId="{78EC25EF-4FE7-4A0A-96E5-E99B53043250}" destId="{07063E33-CB17-44A9-B69A-5C9C513E23FF}" srcOrd="3" destOrd="0" parTransId="{B3B710F7-E4CD-457B-846C-047EFD607C71}" sibTransId="{12B6E6DD-7D81-4F46-865A-27F88A5FC1CA}"/>
    <dgm:cxn modelId="{FCACFC95-0AB4-4BEA-B4CB-42C3D0787195}" type="presOf" srcId="{F0098CEE-4406-416F-A10C-63A2F8DD0320}" destId="{0D872F4C-D23C-4CAD-A105-741DA6A9A19C}" srcOrd="0" destOrd="0" presId="urn:microsoft.com/office/officeart/2005/8/layout/orgChart1"/>
    <dgm:cxn modelId="{3913659C-E8A0-4836-90AD-E0815E17777F}" type="presOf" srcId="{3238D18C-BFEC-44FE-8416-C2A658B2E8D9}" destId="{8E42D30E-AC90-47F3-BC50-1AD6CBE862F9}" srcOrd="0" destOrd="0" presId="urn:microsoft.com/office/officeart/2005/8/layout/orgChart1"/>
    <dgm:cxn modelId="{235B279F-1F6D-453E-8F1E-A832382C1867}" type="presOf" srcId="{0D9FCD48-274F-4819-9BA7-788C08310F1F}" destId="{88EA1F87-6224-40DF-95C7-2CCFF21A8C0B}" srcOrd="0" destOrd="0" presId="urn:microsoft.com/office/officeart/2005/8/layout/orgChart1"/>
    <dgm:cxn modelId="{1A9CCFAC-0D0D-4EC8-BED9-A3678C17AD25}" type="presOf" srcId="{1D5CD1D1-2B58-476E-9711-4F59293F02FD}" destId="{90C1C180-9948-4A94-944F-C6652EDB2D66}" srcOrd="0" destOrd="0" presId="urn:microsoft.com/office/officeart/2005/8/layout/orgChart1"/>
    <dgm:cxn modelId="{6FEE0BBA-C56B-4189-9E5D-82870FA270BD}" type="presOf" srcId="{07063E33-CB17-44A9-B69A-5C9C513E23FF}" destId="{5F2DD096-07EE-4783-8DFA-1CEA151E5F7A}" srcOrd="0" destOrd="0" presId="urn:microsoft.com/office/officeart/2005/8/layout/orgChart1"/>
    <dgm:cxn modelId="{B56DB4BD-A168-4B6C-BAA7-CD410AEBAAF1}" type="presOf" srcId="{78EC25EF-4FE7-4A0A-96E5-E99B53043250}" destId="{A3FA2555-8390-4E22-82EA-7CA92CE29EDC}" srcOrd="0" destOrd="0" presId="urn:microsoft.com/office/officeart/2005/8/layout/orgChart1"/>
    <dgm:cxn modelId="{16B447BF-B2C9-47B3-B7D6-17F871AAFC77}" type="presOf" srcId="{0D9FCD48-274F-4819-9BA7-788C08310F1F}" destId="{F9F2AA5B-1492-4858-8723-E3406CE6040D}" srcOrd="1" destOrd="0" presId="urn:microsoft.com/office/officeart/2005/8/layout/orgChart1"/>
    <dgm:cxn modelId="{912861CD-626F-4D0F-920E-DDD2CCC1E403}" srcId="{78EC25EF-4FE7-4A0A-96E5-E99B53043250}" destId="{CAD0CB69-4D68-45CD-AECB-64AED65716B7}" srcOrd="1" destOrd="0" parTransId="{F0098CEE-4406-416F-A10C-63A2F8DD0320}" sibTransId="{ED18DA2D-C55D-447F-83C1-C14A4FD7739E}"/>
    <dgm:cxn modelId="{CCAB8DD4-8BA3-4D31-90DF-C9CBBB7A7CC9}" type="presOf" srcId="{4754D816-1FB0-4059-AC5A-BEAC9BA7CD17}" destId="{BF166641-D29B-4E7F-AA72-1D2408F54149}" srcOrd="0" destOrd="0" presId="urn:microsoft.com/office/officeart/2005/8/layout/orgChart1"/>
    <dgm:cxn modelId="{446A9CD6-1991-4C1B-968B-B421D4655923}" srcId="{78EC25EF-4FE7-4A0A-96E5-E99B53043250}" destId="{3811DD5D-27D9-4745-BA7D-01321165BA14}" srcOrd="0" destOrd="0" parTransId="{31EC680C-71B0-413D-A5E8-060869BA99DC}" sibTransId="{923F9979-7D3D-4E13-960D-ADC883B7D4E0}"/>
    <dgm:cxn modelId="{E8BF6CD8-6149-4FB0-9170-5E44B0C7B458}" type="presOf" srcId="{1D5CD1D1-2B58-476E-9711-4F59293F02FD}" destId="{90FD1F68-A50B-4BAC-8D2B-A5DAD8E82C10}" srcOrd="1" destOrd="0" presId="urn:microsoft.com/office/officeart/2005/8/layout/orgChart1"/>
    <dgm:cxn modelId="{216C69DE-9B8D-4AF5-ADC1-B35633149110}" type="presOf" srcId="{07063E33-CB17-44A9-B69A-5C9C513E23FF}" destId="{50C6B92F-2A62-421B-AE76-0DAC9EEEEE56}" srcOrd="1" destOrd="0" presId="urn:microsoft.com/office/officeart/2005/8/layout/orgChart1"/>
    <dgm:cxn modelId="{767C5AE4-D6F9-4AF3-8C46-7FE4042BD4EC}" type="presOf" srcId="{3811DD5D-27D9-4745-BA7D-01321165BA14}" destId="{774EA7B9-D346-4821-8685-70CEC9F1740D}" srcOrd="1" destOrd="0" presId="urn:microsoft.com/office/officeart/2005/8/layout/orgChart1"/>
    <dgm:cxn modelId="{C06E36FB-3329-40FF-8B2A-9FF60EE60FA6}" srcId="{78EC25EF-4FE7-4A0A-96E5-E99B53043250}" destId="{1D5CD1D1-2B58-476E-9711-4F59293F02FD}" srcOrd="4" destOrd="0" parTransId="{4754D816-1FB0-4059-AC5A-BEAC9BA7CD17}" sibTransId="{28DBE40E-A7FA-492D-8498-2DAA0B75EAE7}"/>
    <dgm:cxn modelId="{A19EA5FE-30F5-4662-B17B-65A2E83CFD16}" type="presOf" srcId="{31EC680C-71B0-413D-A5E8-060869BA99DC}" destId="{C499A63A-AD5E-44CC-9FFF-65FDC2DD856B}" srcOrd="0" destOrd="0" presId="urn:microsoft.com/office/officeart/2005/8/layout/orgChart1"/>
    <dgm:cxn modelId="{50110B4B-12BD-473B-A7C6-4BCB2FF91295}" type="presParOf" srcId="{8E42D30E-AC90-47F3-BC50-1AD6CBE862F9}" destId="{19F7FDAB-4E01-4F85-8E8F-4E8FCEED90C8}" srcOrd="0" destOrd="0" presId="urn:microsoft.com/office/officeart/2005/8/layout/orgChart1"/>
    <dgm:cxn modelId="{36D7702D-554C-4ECA-8342-F4C190C3242D}" type="presParOf" srcId="{19F7FDAB-4E01-4F85-8E8F-4E8FCEED90C8}" destId="{73906A51-14AC-4310-B2E9-29CE626D32C5}" srcOrd="0" destOrd="0" presId="urn:microsoft.com/office/officeart/2005/8/layout/orgChart1"/>
    <dgm:cxn modelId="{D128F546-EFC7-4281-83E2-96973F19CB08}" type="presParOf" srcId="{73906A51-14AC-4310-B2E9-29CE626D32C5}" destId="{A3FA2555-8390-4E22-82EA-7CA92CE29EDC}" srcOrd="0" destOrd="0" presId="urn:microsoft.com/office/officeart/2005/8/layout/orgChart1"/>
    <dgm:cxn modelId="{6856196D-2F23-442A-86FE-BB7B3A009867}" type="presParOf" srcId="{73906A51-14AC-4310-B2E9-29CE626D32C5}" destId="{8D2FAC66-590F-4418-B143-7B5FBAE68B2F}" srcOrd="1" destOrd="0" presId="urn:microsoft.com/office/officeart/2005/8/layout/orgChart1"/>
    <dgm:cxn modelId="{1B42C4D9-6813-4805-933A-13F45C84977D}" type="presParOf" srcId="{19F7FDAB-4E01-4F85-8E8F-4E8FCEED90C8}" destId="{93C87280-373E-4AC6-A5DC-487C2F80558E}" srcOrd="1" destOrd="0" presId="urn:microsoft.com/office/officeart/2005/8/layout/orgChart1"/>
    <dgm:cxn modelId="{10B4A447-E58F-47BE-B2B2-C75E87741F10}" type="presParOf" srcId="{93C87280-373E-4AC6-A5DC-487C2F80558E}" destId="{AF157F1F-2F1A-40A9-8AF0-9519721B063B}" srcOrd="0" destOrd="0" presId="urn:microsoft.com/office/officeart/2005/8/layout/orgChart1"/>
    <dgm:cxn modelId="{CF59F9FB-1838-464E-A8D0-B1B7E1C37566}" type="presParOf" srcId="{93C87280-373E-4AC6-A5DC-487C2F80558E}" destId="{D9BA9785-0B99-4936-AFB4-73B46C3E3751}" srcOrd="1" destOrd="0" presId="urn:microsoft.com/office/officeart/2005/8/layout/orgChart1"/>
    <dgm:cxn modelId="{B93E5BF8-A781-468A-AE94-675A9724DC70}" type="presParOf" srcId="{D9BA9785-0B99-4936-AFB4-73B46C3E3751}" destId="{B2027A83-5DA5-48A5-9377-1FAC0F5289F2}" srcOrd="0" destOrd="0" presId="urn:microsoft.com/office/officeart/2005/8/layout/orgChart1"/>
    <dgm:cxn modelId="{B0BC81DE-0E3A-4493-A3D4-05982A77F488}" type="presParOf" srcId="{B2027A83-5DA5-48A5-9377-1FAC0F5289F2}" destId="{88EA1F87-6224-40DF-95C7-2CCFF21A8C0B}" srcOrd="0" destOrd="0" presId="urn:microsoft.com/office/officeart/2005/8/layout/orgChart1"/>
    <dgm:cxn modelId="{6121681C-DE38-4246-A28F-9C08BEAC2A21}" type="presParOf" srcId="{B2027A83-5DA5-48A5-9377-1FAC0F5289F2}" destId="{F9F2AA5B-1492-4858-8723-E3406CE6040D}" srcOrd="1" destOrd="0" presId="urn:microsoft.com/office/officeart/2005/8/layout/orgChart1"/>
    <dgm:cxn modelId="{A0E63F3E-F31F-4E96-ADBA-67AD7A9EE095}" type="presParOf" srcId="{D9BA9785-0B99-4936-AFB4-73B46C3E3751}" destId="{DF855BB9-25FC-40C3-A480-DC5E4526A022}" srcOrd="1" destOrd="0" presId="urn:microsoft.com/office/officeart/2005/8/layout/orgChart1"/>
    <dgm:cxn modelId="{007D5C1B-3C33-40FA-86EA-6973375739F1}" type="presParOf" srcId="{D9BA9785-0B99-4936-AFB4-73B46C3E3751}" destId="{28D8CE31-29B7-4329-B75A-D9D6AB5AC7A2}" srcOrd="2" destOrd="0" presId="urn:microsoft.com/office/officeart/2005/8/layout/orgChart1"/>
    <dgm:cxn modelId="{5CBB4EBA-9773-44FE-AC8A-A292BFA26876}" type="presParOf" srcId="{93C87280-373E-4AC6-A5DC-487C2F80558E}" destId="{AFC904E2-EB8C-4D34-B36E-29291601C153}" srcOrd="2" destOrd="0" presId="urn:microsoft.com/office/officeart/2005/8/layout/orgChart1"/>
    <dgm:cxn modelId="{8CD46B08-A2A3-4C05-8254-B73AD392FD47}" type="presParOf" srcId="{93C87280-373E-4AC6-A5DC-487C2F80558E}" destId="{D84018AC-EA85-483E-BA84-CE96D0504D88}" srcOrd="3" destOrd="0" presId="urn:microsoft.com/office/officeart/2005/8/layout/orgChart1"/>
    <dgm:cxn modelId="{DD6DCADD-C196-47FE-949B-C0BC5751BE2F}" type="presParOf" srcId="{D84018AC-EA85-483E-BA84-CE96D0504D88}" destId="{9E81A41C-14D0-4528-BA09-2AC734636034}" srcOrd="0" destOrd="0" presId="urn:microsoft.com/office/officeart/2005/8/layout/orgChart1"/>
    <dgm:cxn modelId="{352E9FED-EF25-4718-B034-91BF53781A49}" type="presParOf" srcId="{9E81A41C-14D0-4528-BA09-2AC734636034}" destId="{5F2DD096-07EE-4783-8DFA-1CEA151E5F7A}" srcOrd="0" destOrd="0" presId="urn:microsoft.com/office/officeart/2005/8/layout/orgChart1"/>
    <dgm:cxn modelId="{D1804141-D959-4566-AB53-A98B5FCA7426}" type="presParOf" srcId="{9E81A41C-14D0-4528-BA09-2AC734636034}" destId="{50C6B92F-2A62-421B-AE76-0DAC9EEEEE56}" srcOrd="1" destOrd="0" presId="urn:microsoft.com/office/officeart/2005/8/layout/orgChart1"/>
    <dgm:cxn modelId="{90C2FA2F-A1CC-4481-8309-F3221D9368D4}" type="presParOf" srcId="{D84018AC-EA85-483E-BA84-CE96D0504D88}" destId="{0A23A7C6-E3EB-49A6-962C-95928F73C31B}" srcOrd="1" destOrd="0" presId="urn:microsoft.com/office/officeart/2005/8/layout/orgChart1"/>
    <dgm:cxn modelId="{7EE7605C-DC8C-4BB7-B900-BDEF84F015D0}" type="presParOf" srcId="{D84018AC-EA85-483E-BA84-CE96D0504D88}" destId="{40976BC7-503F-45C6-8CEB-74ECA5E51CE4}" srcOrd="2" destOrd="0" presId="urn:microsoft.com/office/officeart/2005/8/layout/orgChart1"/>
    <dgm:cxn modelId="{85AC64B6-988E-437D-8DD2-E8BDD83C6574}" type="presParOf" srcId="{93C87280-373E-4AC6-A5DC-487C2F80558E}" destId="{BF166641-D29B-4E7F-AA72-1D2408F54149}" srcOrd="4" destOrd="0" presId="urn:microsoft.com/office/officeart/2005/8/layout/orgChart1"/>
    <dgm:cxn modelId="{08FE9D3E-A4F9-47A5-A166-602E3BF97205}" type="presParOf" srcId="{93C87280-373E-4AC6-A5DC-487C2F80558E}" destId="{965005E6-5077-4E9C-BF85-3142511800E9}" srcOrd="5" destOrd="0" presId="urn:microsoft.com/office/officeart/2005/8/layout/orgChart1"/>
    <dgm:cxn modelId="{6B60C437-5066-442E-9420-014924AAF3C5}" type="presParOf" srcId="{965005E6-5077-4E9C-BF85-3142511800E9}" destId="{901BD2FD-50B2-408A-A9EA-BB7CFE09A8D5}" srcOrd="0" destOrd="0" presId="urn:microsoft.com/office/officeart/2005/8/layout/orgChart1"/>
    <dgm:cxn modelId="{5BC9A5C0-EED1-4CF8-B2B2-83A962ABFACC}" type="presParOf" srcId="{901BD2FD-50B2-408A-A9EA-BB7CFE09A8D5}" destId="{90C1C180-9948-4A94-944F-C6652EDB2D66}" srcOrd="0" destOrd="0" presId="urn:microsoft.com/office/officeart/2005/8/layout/orgChart1"/>
    <dgm:cxn modelId="{3DFDEA21-6E09-4DCE-80A9-98A2C8C6F3CE}" type="presParOf" srcId="{901BD2FD-50B2-408A-A9EA-BB7CFE09A8D5}" destId="{90FD1F68-A50B-4BAC-8D2B-A5DAD8E82C10}" srcOrd="1" destOrd="0" presId="urn:microsoft.com/office/officeart/2005/8/layout/orgChart1"/>
    <dgm:cxn modelId="{2DEF093B-9CA1-4752-9AEF-48EAC8A4A8AD}" type="presParOf" srcId="{965005E6-5077-4E9C-BF85-3142511800E9}" destId="{96593BD2-02CE-4C71-958C-ABDBBACA5ADE}" srcOrd="1" destOrd="0" presId="urn:microsoft.com/office/officeart/2005/8/layout/orgChart1"/>
    <dgm:cxn modelId="{9EE1B389-BB74-458E-A428-96399628C24F}" type="presParOf" srcId="{965005E6-5077-4E9C-BF85-3142511800E9}" destId="{947C61F2-EAF6-44DF-A2DE-375057C3A694}" srcOrd="2" destOrd="0" presId="urn:microsoft.com/office/officeart/2005/8/layout/orgChart1"/>
    <dgm:cxn modelId="{AAC37F70-3306-4E74-8AB9-C2CBC90E1CEE}" type="presParOf" srcId="{19F7FDAB-4E01-4F85-8E8F-4E8FCEED90C8}" destId="{4B34971D-1B06-4425-AD59-D97F762CD511}" srcOrd="2" destOrd="0" presId="urn:microsoft.com/office/officeart/2005/8/layout/orgChart1"/>
    <dgm:cxn modelId="{BF5CE74A-A433-43F5-AA37-A20831144313}" type="presParOf" srcId="{4B34971D-1B06-4425-AD59-D97F762CD511}" destId="{C499A63A-AD5E-44CC-9FFF-65FDC2DD856B}" srcOrd="0" destOrd="0" presId="urn:microsoft.com/office/officeart/2005/8/layout/orgChart1"/>
    <dgm:cxn modelId="{8D78724E-364B-44F5-8E84-88F9A3911BAF}" type="presParOf" srcId="{4B34971D-1B06-4425-AD59-D97F762CD511}" destId="{B9CFDF84-5CB2-4AE6-BC9A-E3092CE88F7B}" srcOrd="1" destOrd="0" presId="urn:microsoft.com/office/officeart/2005/8/layout/orgChart1"/>
    <dgm:cxn modelId="{4B7A5E76-F203-4FCD-BB3D-D015E147B24E}" type="presParOf" srcId="{B9CFDF84-5CB2-4AE6-BC9A-E3092CE88F7B}" destId="{04FE2375-E711-445E-A607-FAC7864E9DBB}" srcOrd="0" destOrd="0" presId="urn:microsoft.com/office/officeart/2005/8/layout/orgChart1"/>
    <dgm:cxn modelId="{DD46F75C-5534-4C67-BC3F-09E5AFC8BFDB}" type="presParOf" srcId="{04FE2375-E711-445E-A607-FAC7864E9DBB}" destId="{8C007889-7EDA-4D36-8B11-AB00B09EE2DA}" srcOrd="0" destOrd="0" presId="urn:microsoft.com/office/officeart/2005/8/layout/orgChart1"/>
    <dgm:cxn modelId="{6E145A04-38BA-4D18-8087-8397655A1F5F}" type="presParOf" srcId="{04FE2375-E711-445E-A607-FAC7864E9DBB}" destId="{774EA7B9-D346-4821-8685-70CEC9F1740D}" srcOrd="1" destOrd="0" presId="urn:microsoft.com/office/officeart/2005/8/layout/orgChart1"/>
    <dgm:cxn modelId="{A712C327-E0CF-4F3A-9251-6AB1D2DBFC0F}" type="presParOf" srcId="{B9CFDF84-5CB2-4AE6-BC9A-E3092CE88F7B}" destId="{A3F9F61D-DDEF-44DE-A230-12861D75C143}" srcOrd="1" destOrd="0" presId="urn:microsoft.com/office/officeart/2005/8/layout/orgChart1"/>
    <dgm:cxn modelId="{2C1A75C6-66CC-4555-9D62-20D5A56921ED}" type="presParOf" srcId="{B9CFDF84-5CB2-4AE6-BC9A-E3092CE88F7B}" destId="{1C7A784F-326E-475E-9E7A-04B2DC6452CD}" srcOrd="2" destOrd="0" presId="urn:microsoft.com/office/officeart/2005/8/layout/orgChart1"/>
    <dgm:cxn modelId="{40F92BF9-F345-4962-8D00-0D7A03F69734}" type="presParOf" srcId="{4B34971D-1B06-4425-AD59-D97F762CD511}" destId="{0D872F4C-D23C-4CAD-A105-741DA6A9A19C}" srcOrd="2" destOrd="0" presId="urn:microsoft.com/office/officeart/2005/8/layout/orgChart1"/>
    <dgm:cxn modelId="{F7C1BCFC-64BA-4918-912A-6247DCC9FDCC}" type="presParOf" srcId="{4B34971D-1B06-4425-AD59-D97F762CD511}" destId="{6FA3A889-1F08-4D80-ABD0-04C1F682620B}" srcOrd="3" destOrd="0" presId="urn:microsoft.com/office/officeart/2005/8/layout/orgChart1"/>
    <dgm:cxn modelId="{DE552A1F-F664-4D42-9D24-2C2F6C666AE9}" type="presParOf" srcId="{6FA3A889-1F08-4D80-ABD0-04C1F682620B}" destId="{92280D34-C8B3-4208-955D-954029E2DF78}" srcOrd="0" destOrd="0" presId="urn:microsoft.com/office/officeart/2005/8/layout/orgChart1"/>
    <dgm:cxn modelId="{8389570E-6316-4757-878A-15D40E31DB2D}" type="presParOf" srcId="{92280D34-C8B3-4208-955D-954029E2DF78}" destId="{2729E995-3D1D-498B-9354-0222A5B2CE75}" srcOrd="0" destOrd="0" presId="urn:microsoft.com/office/officeart/2005/8/layout/orgChart1"/>
    <dgm:cxn modelId="{0FD652A9-A5D5-4996-A1A8-59EC6DB1DC36}" type="presParOf" srcId="{92280D34-C8B3-4208-955D-954029E2DF78}" destId="{E0A08B3A-48E3-483B-ADDE-6B045B525ECD}" srcOrd="1" destOrd="0" presId="urn:microsoft.com/office/officeart/2005/8/layout/orgChart1"/>
    <dgm:cxn modelId="{CB069C12-294A-40A4-AF8E-A9B01CC8706E}" type="presParOf" srcId="{6FA3A889-1F08-4D80-ABD0-04C1F682620B}" destId="{B73AF05B-345C-4C53-B928-F63B71E0B1D6}" srcOrd="1" destOrd="0" presId="urn:microsoft.com/office/officeart/2005/8/layout/orgChart1"/>
    <dgm:cxn modelId="{56BF4707-380F-4F0E-B8A1-28374BF6045F}" type="presParOf" srcId="{6FA3A889-1F08-4D80-ABD0-04C1F682620B}" destId="{50945D55-283C-427F-BCD8-5F67202790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72F4C-D23C-4CAD-A105-741DA6A9A19C}">
      <dsp:nvSpPr>
        <dsp:cNvPr id="0" name=""/>
        <dsp:cNvSpPr/>
      </dsp:nvSpPr>
      <dsp:spPr>
        <a:xfrm>
          <a:off x="5116512" y="1134191"/>
          <a:ext cx="237728" cy="1041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1477"/>
              </a:lnTo>
              <a:lnTo>
                <a:pt x="237728" y="1041477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9A63A-AD5E-44CC-9FFF-65FDC2DD856B}">
      <dsp:nvSpPr>
        <dsp:cNvPr id="0" name=""/>
        <dsp:cNvSpPr/>
      </dsp:nvSpPr>
      <dsp:spPr>
        <a:xfrm>
          <a:off x="4878783" y="1134191"/>
          <a:ext cx="237728" cy="1041477"/>
        </a:xfrm>
        <a:custGeom>
          <a:avLst/>
          <a:gdLst/>
          <a:ahLst/>
          <a:cxnLst/>
          <a:rect l="0" t="0" r="0" b="0"/>
          <a:pathLst>
            <a:path>
              <a:moveTo>
                <a:pt x="237728" y="0"/>
              </a:moveTo>
              <a:lnTo>
                <a:pt x="237728" y="1041477"/>
              </a:lnTo>
              <a:lnTo>
                <a:pt x="0" y="1041477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66641-D29B-4E7F-AA72-1D2408F54149}">
      <dsp:nvSpPr>
        <dsp:cNvPr id="0" name=""/>
        <dsp:cNvSpPr/>
      </dsp:nvSpPr>
      <dsp:spPr>
        <a:xfrm>
          <a:off x="5116512" y="1134191"/>
          <a:ext cx="2739538" cy="2082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5226"/>
              </a:lnTo>
              <a:lnTo>
                <a:pt x="2739538" y="1845226"/>
              </a:lnTo>
              <a:lnTo>
                <a:pt x="2739538" y="2082955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C904E2-EB8C-4D34-B36E-29291601C153}">
      <dsp:nvSpPr>
        <dsp:cNvPr id="0" name=""/>
        <dsp:cNvSpPr/>
      </dsp:nvSpPr>
      <dsp:spPr>
        <a:xfrm>
          <a:off x="5070792" y="1134191"/>
          <a:ext cx="91440" cy="20829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82955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157F1F-2F1A-40A9-8AF0-9519721B063B}">
      <dsp:nvSpPr>
        <dsp:cNvPr id="0" name=""/>
        <dsp:cNvSpPr/>
      </dsp:nvSpPr>
      <dsp:spPr>
        <a:xfrm>
          <a:off x="2376973" y="1134191"/>
          <a:ext cx="2739538" cy="2082955"/>
        </a:xfrm>
        <a:custGeom>
          <a:avLst/>
          <a:gdLst/>
          <a:ahLst/>
          <a:cxnLst/>
          <a:rect l="0" t="0" r="0" b="0"/>
          <a:pathLst>
            <a:path>
              <a:moveTo>
                <a:pt x="2739538" y="0"/>
              </a:moveTo>
              <a:lnTo>
                <a:pt x="2739538" y="1845226"/>
              </a:lnTo>
              <a:lnTo>
                <a:pt x="0" y="1845226"/>
              </a:lnTo>
              <a:lnTo>
                <a:pt x="0" y="2082955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A2555-8390-4E22-82EA-7CA92CE29EDC}">
      <dsp:nvSpPr>
        <dsp:cNvPr id="0" name=""/>
        <dsp:cNvSpPr/>
      </dsp:nvSpPr>
      <dsp:spPr>
        <a:xfrm>
          <a:off x="3984471" y="2150"/>
          <a:ext cx="2264081" cy="1132040"/>
        </a:xfrm>
        <a:prstGeom prst="rect">
          <a:avLst/>
        </a:pr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الأوقاف</a:t>
          </a:r>
          <a:endParaRPr lang="en-US" sz="3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984471" y="2150"/>
        <a:ext cx="2264081" cy="1132040"/>
      </dsp:txXfrm>
    </dsp:sp>
    <dsp:sp modelId="{88EA1F87-6224-40DF-95C7-2CCFF21A8C0B}">
      <dsp:nvSpPr>
        <dsp:cNvPr id="0" name=""/>
        <dsp:cNvSpPr/>
      </dsp:nvSpPr>
      <dsp:spPr>
        <a:xfrm>
          <a:off x="1244932" y="3217146"/>
          <a:ext cx="2264081" cy="1132040"/>
        </a:xfrm>
        <a:prstGeom prst="rect">
          <a:avLst/>
        </a:pr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المستفيد ج</a:t>
          </a:r>
          <a:endParaRPr lang="en-US" sz="3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244932" y="3217146"/>
        <a:ext cx="2264081" cy="1132040"/>
      </dsp:txXfrm>
    </dsp:sp>
    <dsp:sp modelId="{5F2DD096-07EE-4783-8DFA-1CEA151E5F7A}">
      <dsp:nvSpPr>
        <dsp:cNvPr id="0" name=""/>
        <dsp:cNvSpPr/>
      </dsp:nvSpPr>
      <dsp:spPr>
        <a:xfrm>
          <a:off x="3984471" y="3217146"/>
          <a:ext cx="2264081" cy="1132040"/>
        </a:xfrm>
        <a:prstGeom prst="rect">
          <a:avLst/>
        </a:pr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المستفيد ب</a:t>
          </a:r>
          <a:endParaRPr lang="en-US" sz="3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984471" y="3217146"/>
        <a:ext cx="2264081" cy="1132040"/>
      </dsp:txXfrm>
    </dsp:sp>
    <dsp:sp modelId="{90C1C180-9948-4A94-944F-C6652EDB2D66}">
      <dsp:nvSpPr>
        <dsp:cNvPr id="0" name=""/>
        <dsp:cNvSpPr/>
      </dsp:nvSpPr>
      <dsp:spPr>
        <a:xfrm>
          <a:off x="6724010" y="3217146"/>
          <a:ext cx="2264081" cy="1132040"/>
        </a:xfrm>
        <a:prstGeom prst="rect">
          <a:avLst/>
        </a:prstGeom>
        <a:noFill/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المستفيد أ</a:t>
          </a:r>
          <a:endParaRPr lang="en-US" sz="3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724010" y="3217146"/>
        <a:ext cx="2264081" cy="1132040"/>
      </dsp:txXfrm>
    </dsp:sp>
    <dsp:sp modelId="{8C007889-7EDA-4D36-8B11-AB00B09EE2DA}">
      <dsp:nvSpPr>
        <dsp:cNvPr id="0" name=""/>
        <dsp:cNvSpPr/>
      </dsp:nvSpPr>
      <dsp:spPr>
        <a:xfrm>
          <a:off x="2614702" y="1609648"/>
          <a:ext cx="2264081" cy="1132040"/>
        </a:xfrm>
        <a:prstGeom prst="rect">
          <a:avLst/>
        </a:prstGeom>
        <a:noFill/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المطوّر</a:t>
          </a:r>
          <a:endParaRPr lang="en-US" sz="3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14702" y="1609648"/>
        <a:ext cx="2264081" cy="1132040"/>
      </dsp:txXfrm>
    </dsp:sp>
    <dsp:sp modelId="{2729E995-3D1D-498B-9354-0222A5B2CE75}">
      <dsp:nvSpPr>
        <dsp:cNvPr id="0" name=""/>
        <dsp:cNvSpPr/>
      </dsp:nvSpPr>
      <dsp:spPr>
        <a:xfrm>
          <a:off x="5354241" y="1609648"/>
          <a:ext cx="2264081" cy="1132040"/>
        </a:xfrm>
        <a:prstGeom prst="rect">
          <a:avLst/>
        </a:prstGeom>
        <a:noFill/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صندوق الإستثمار أو مؤسسة التمويل</a:t>
          </a:r>
          <a:endParaRPr lang="en-US" sz="33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5354241" y="1609648"/>
        <a:ext cx="2264081" cy="1132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3EBF6F-BCD1-C8C9-2A12-B98557BECB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15A94E-F802-DFF9-D837-26EB6C7A17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5/31/2022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996ED7-9779-AF76-7BB2-A12F286F4D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BA230-76C9-4537-AB11-E1255AC9B6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73F59-DF99-47A3-90BA-8D61DE95E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9813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5/31/2022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5B005-D4C1-4FF4-A6C7-DE56D2197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4494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20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3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94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316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38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21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65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83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2/11/2022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/>
              <a:t>الاستثمار في الأوقاف في القدس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428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0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0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7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3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0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3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0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5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5/31/2022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ar-SA"/>
              <a:t>الوكيل المصرفي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40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F99E0-4367-F163-F0A4-538B2C6DB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809" y="2342880"/>
            <a:ext cx="10566990" cy="164149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6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حماية وتطوير الاستثمار العقاري الوقفي في مدينة القدس</a:t>
            </a:r>
            <a:br>
              <a:rPr lang="ar-SA" sz="60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7300" dirty="0">
                <a:solidFill>
                  <a:schemeClr val="bg1">
                    <a:lumMod val="75000"/>
                    <a:lumOff val="2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الإطار القانوني الناظم</a:t>
            </a:r>
            <a:endParaRPr lang="en-US" sz="7300" dirty="0">
              <a:solidFill>
                <a:schemeClr val="bg1">
                  <a:lumMod val="75000"/>
                  <a:lumOff val="2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15414-61CE-5B3A-5F57-AF41DBE0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4529471"/>
            <a:ext cx="9144000" cy="1248000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00000"/>
              </a:lnSpc>
            </a:pPr>
            <a:r>
              <a:rPr lang="ar-SA" sz="4400" dirty="0">
                <a:solidFill>
                  <a:srgbClr val="313C4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مكتب عاصي للمحاماة</a:t>
            </a:r>
          </a:p>
          <a:p>
            <a:pPr rtl="1">
              <a:lnSpc>
                <a:spcPct val="100000"/>
              </a:lnSpc>
            </a:pPr>
            <a:r>
              <a:rPr lang="ar-SA" sz="2600" dirty="0">
                <a:solidFill>
                  <a:srgbClr val="313C4C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 نوفمبر، 2022</a:t>
            </a:r>
            <a:endParaRPr lang="en-US" sz="2600" dirty="0">
              <a:solidFill>
                <a:srgbClr val="313C4C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777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C95F-7256-E806-78F9-86D69AA4F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5400" spc="-300" dirty="0">
                <a:solidFill>
                  <a:srgbClr val="313C4C"/>
                </a:solidFill>
                <a:effectLst>
                  <a:outerShdw blurRad="469900" dir="5400000" sy="-20000" rotWithShape="0">
                    <a:prstClr val="black">
                      <a:alpha val="66000"/>
                    </a:prstClr>
                  </a:outerShdw>
                </a:effectLst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القوانين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920E8-7DCD-E91D-A32E-1D866AD17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0000" y="2818613"/>
            <a:ext cx="5025216" cy="3358350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>
                <a:solidFill>
                  <a:schemeClr val="bg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المشاريع</a:t>
            </a:r>
          </a:p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تخضع للقوانين المدنية في إسرائيل: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تسجيل الكيان القانوني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ضرائب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ترخيص بناء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ترخيص مؤسسات غير ربحية (تعليم، مؤسسات مجتمعية)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dirty="0">
              <a:solidFill>
                <a:schemeClr val="bg1">
                  <a:lumMod val="65000"/>
                  <a:lumOff val="3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2A7B0-A7CB-50E0-46DE-C56289771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40" y="2818613"/>
            <a:ext cx="5033960" cy="3358349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>
                <a:solidFill>
                  <a:schemeClr val="bg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الأوقاف</a:t>
            </a:r>
          </a:p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تخضع للقوانين المطبقة حسب الديانة والطائفة:</a:t>
            </a:r>
          </a:p>
          <a:p>
            <a:pPr lvl="1" algn="r" rtl="1"/>
            <a:r>
              <a:rPr lang="ar-SA" sz="2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الإسلامية: تخضع لقوانين الأوقاف والمحكمة الشرعية (الأردنية).</a:t>
            </a:r>
          </a:p>
          <a:p>
            <a:pPr lvl="1" algn="r" rtl="1"/>
            <a:r>
              <a:rPr lang="ar-SA" sz="20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المسيحية: تخضع لقوانين الكنائس بحسب الطوائف المسيحية.</a:t>
            </a:r>
          </a:p>
          <a:p>
            <a:pPr algn="r" rtl="1"/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1C3A9-0395-7623-18E3-1318E4B2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2/11/2022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4413D-68E9-89BC-C00C-06D57305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/>
              <a:t>الاستثمار في الأوقاف في القدس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3E1E5-3020-7694-D1BD-3F5C1150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059A2A-7330-97CA-8526-E7BCD499504B}"/>
              </a:ext>
            </a:extLst>
          </p:cNvPr>
          <p:cNvSpPr txBox="1"/>
          <p:nvPr/>
        </p:nvSpPr>
        <p:spPr>
          <a:xfrm>
            <a:off x="1120000" y="1838227"/>
            <a:ext cx="10154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القوانين الناظمة هي شبكة من القوانين التي تسري بحسب واقع الحال، والمرتيطة بالمؤسسات الدينية، الكيان القانوني (الجهة المطوّرة/ التي تدير الوقف)، طبيعة المشروع وطبيعة المعاملات.</a:t>
            </a:r>
          </a:p>
        </p:txBody>
      </p:sp>
    </p:spTree>
    <p:extLst>
      <p:ext uri="{BB962C8B-B14F-4D97-AF65-F5344CB8AC3E}">
        <p14:creationId xmlns:p14="http://schemas.microsoft.com/office/powerpoint/2010/main" val="334974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ADD32-958D-CC06-1D8D-4EF403335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594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ar-SA" sz="7300" spc="-300" dirty="0">
                <a:solidFill>
                  <a:srgbClr val="313C4C"/>
                </a:solidFill>
                <a:effectLst>
                  <a:outerShdw blurRad="469900" dir="5400000" sy="-20000" rotWithShape="0">
                    <a:prstClr val="black">
                      <a:alpha val="66000"/>
                    </a:prstClr>
                  </a:outerShdw>
                </a:effectLst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مقدمة</a:t>
            </a:r>
            <a:endParaRPr lang="en-US" sz="7300" spc="-300" dirty="0">
              <a:solidFill>
                <a:srgbClr val="313C4C"/>
              </a:solidFill>
              <a:effectLst>
                <a:outerShdw blurRad="469900" dir="5400000" sy="-20000" rotWithShape="0">
                  <a:prstClr val="black">
                    <a:alpha val="66000"/>
                  </a:prstClr>
                </a:outerShdw>
              </a:effectLst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2E4B70A-0435-A2BF-28E8-7AD2345D0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366255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A3E2-0CCF-9A77-469C-B267456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2/11/2022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538BA-7BC0-F370-6294-8BAB1A70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/>
              <a:t>الاستثمار في الأوقاف في القدس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E248-3908-1F4D-19EB-B2F42312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3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ADD32-958D-CC06-1D8D-4EF40333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7300" spc="-300" dirty="0">
                <a:solidFill>
                  <a:srgbClr val="313C4C"/>
                </a:solidFill>
                <a:effectLst>
                  <a:outerShdw blurRad="469900" dir="5400000" sy="-20000" rotWithShape="0">
                    <a:prstClr val="black">
                      <a:alpha val="66000"/>
                    </a:prstClr>
                  </a:outerShdw>
                </a:effectLst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الكيانات القانونية المتاحة</a:t>
            </a:r>
            <a:endParaRPr lang="en-US" sz="7300" spc="-300" dirty="0">
              <a:solidFill>
                <a:srgbClr val="313C4C"/>
              </a:solidFill>
              <a:effectLst>
                <a:outerShdw blurRad="469900" dir="5400000" sy="-20000" rotWithShape="0">
                  <a:prstClr val="black">
                    <a:alpha val="66000"/>
                  </a:prstClr>
                </a:outerShdw>
              </a:effectLst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1020C-5D36-6021-2D1F-825B25B10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ربحيّة: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مؤسسات غير ربحية (جمعية)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تعاونيات (</a:t>
            </a:r>
            <a:r>
              <a:rPr lang="en-GB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Cooperatives</a:t>
            </a: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شركات غير ربحية</a:t>
            </a:r>
          </a:p>
          <a:p>
            <a:pPr lvl="1" algn="r" rtl="1"/>
            <a:endPara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ربحيّة: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مشتغل مرخّص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شركات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مؤسسات تمويل (ممكن أن تملكها مؤسسات غير ربحية)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صناديق اشتثمار</a:t>
            </a:r>
          </a:p>
          <a:p>
            <a:pPr algn="r" rtl="1"/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A3E2-0CCF-9A77-469C-B267456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2/11/2022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538BA-7BC0-F370-6294-8BAB1A70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/>
              <a:t>الاستثمار في الأوقاف في القدس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E248-3908-1F4D-19EB-B2F42312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4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ADD32-958D-CC06-1D8D-4EF40333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7300" spc="-300" dirty="0">
                <a:solidFill>
                  <a:srgbClr val="313C4C"/>
                </a:solidFill>
                <a:effectLst>
                  <a:outerShdw blurRad="469900" dir="5400000" sy="-20000" rotWithShape="0">
                    <a:prstClr val="black">
                      <a:alpha val="66000"/>
                    </a:prstClr>
                  </a:outerShdw>
                </a:effectLst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الضرائب</a:t>
            </a:r>
            <a:endParaRPr lang="en-US" sz="7300" spc="-300" dirty="0">
              <a:solidFill>
                <a:srgbClr val="313C4C"/>
              </a:solidFill>
              <a:effectLst>
                <a:outerShdw blurRad="469900" dir="5400000" sy="-20000" rotWithShape="0">
                  <a:prstClr val="black">
                    <a:alpha val="66000"/>
                  </a:prstClr>
                </a:outerShdw>
              </a:effectLst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1020C-5D36-6021-2D1F-825B25B10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تخضع للقوانين الإسرائيلية حسب طبيعة الكيان القانوني والمعاملة القانونية، منها: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ضرائب سلطة محلية: 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ضريبة تحسين (50% من قيمة التحسين، مع إمكانية خصم المصاريف)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أرنونا (حسب تصنيف العقار والمساحة)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ضرائب سلطات ضريبية: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ضريبة دخل (حسب الدرجات، للشركات 23%)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ضريبة قيمة مضافة (17%)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ضرائب على المعاملات العقارية: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ضريبة شراء (8% من قيمة الصفقة)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ضريبة أرباح  رأس المال (25% من قيمة الربح)</a:t>
            </a:r>
          </a:p>
          <a:p>
            <a:pPr algn="r" rtl="1"/>
            <a:endPara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4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الأوقاف الكنسية معفاة من ضرائب الدخل والقيمة المضافة</a:t>
            </a:r>
          </a:p>
          <a:p>
            <a:pPr algn="r" rtl="1"/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A3E2-0CCF-9A77-469C-B267456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2/11/2022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538BA-7BC0-F370-6294-8BAB1A70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/>
              <a:t>الاستثمار في الأوقاف في القدس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E248-3908-1F4D-19EB-B2F42312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1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78371-4B6E-DF35-DDC6-852F3407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5400" spc="-300" dirty="0">
                <a:solidFill>
                  <a:srgbClr val="313C4C"/>
                </a:solidFill>
                <a:effectLst>
                  <a:outerShdw blurRad="469900" dir="5400000" sy="-20000" rotWithShape="0">
                    <a:prstClr val="black">
                      <a:alpha val="66000"/>
                    </a:prstClr>
                  </a:outerShdw>
                </a:effectLst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السيناريوهات الواردة للاستثمار في العقار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08531-70B2-A2AD-B4CD-7466CF799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762982"/>
          </a:xfrm>
        </p:spPr>
        <p:txBody>
          <a:bodyPr/>
          <a:lstStyle/>
          <a:p>
            <a:pPr algn="r" rtl="1"/>
            <a:r>
              <a:rPr lang="ar-SA" dirty="0">
                <a:solidFill>
                  <a:schemeClr val="bg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مشروع استثماري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68E85-15AE-38D1-48F7-F396C7A18502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تخضع للقوانين المدنية المتجارية:</a:t>
            </a:r>
          </a:p>
          <a:p>
            <a:pPr marL="285750" indent="-285750"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تسجيل الشركة</a:t>
            </a:r>
          </a:p>
          <a:p>
            <a:pPr marL="285750" indent="-285750"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تسجيل المؤسسة لدى سلطات الضرائب</a:t>
            </a:r>
          </a:p>
          <a:p>
            <a:pPr marL="285750" indent="-285750"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توفير التمويل</a:t>
            </a:r>
          </a:p>
          <a:p>
            <a:pPr marL="285750" indent="-285750"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اتباع قوانين السلطة المحلية لتطوير الوقف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buFontTx/>
              <a:buChar char="-"/>
            </a:pP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75FF4-5421-A061-B160-0ECD3DF2D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3786" y="1885950"/>
            <a:ext cx="2980449" cy="762982"/>
          </a:xfrm>
        </p:spPr>
        <p:txBody>
          <a:bodyPr/>
          <a:lstStyle/>
          <a:p>
            <a:pPr algn="r" rtl="1"/>
            <a:r>
              <a:rPr lang="ar-SA" dirty="0">
                <a:solidFill>
                  <a:schemeClr val="bg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تأسيس مشروع لأهداف مجتمعية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ADBC71C-B1E3-DBC2-513E-8B7D79332E3F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تخضع للقوانين المدنية بحسب طبيعة المشروع:</a:t>
            </a:r>
          </a:p>
          <a:p>
            <a:pPr marL="285750" indent="-285750"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تسجيل المؤسسة</a:t>
            </a:r>
          </a:p>
          <a:p>
            <a:pPr marL="285750" indent="-285750"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ترخيص المؤسسة في الوزارات المعنية، إن لزم الأمر:  مثال: مؤسسات تعليمية تخضع لقوانين وزارة المعارف.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تسجيل المؤسسة لدى السلطات الضريبية.</a:t>
            </a:r>
          </a:p>
          <a:p>
            <a:pPr marL="285750" indent="-285750" algn="r" rtl="1">
              <a:buFontTx/>
              <a:buChar char="-"/>
            </a:pP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اتباع قوانين السلطة المحلية إذا لزم تطوير الوقف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buFontTx/>
              <a:buChar char="-"/>
            </a:pP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F3447C-CE2C-AD10-5480-B2917DD62F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3153192" cy="762982"/>
          </a:xfrm>
        </p:spPr>
        <p:txBody>
          <a:bodyPr/>
          <a:lstStyle/>
          <a:p>
            <a:pPr algn="r" rtl="1"/>
            <a:r>
              <a:rPr lang="ar-SA" dirty="0">
                <a:solidFill>
                  <a:schemeClr val="bg1">
                    <a:lumMod val="65000"/>
                    <a:lumOff val="3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استخدام العقار لمنفعة العامة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381ABBC-C8E1-EC62-F178-88442A9E5057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829035" y="2743200"/>
            <a:ext cx="2932113" cy="3417888"/>
          </a:xfrm>
        </p:spPr>
        <p:txBody>
          <a:bodyPr/>
          <a:lstStyle/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 حاجة لتأسيس أية كيان قانوني إضافي</a:t>
            </a:r>
          </a:p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توظيف إدارة مهنية لإدارة الوقف</a:t>
            </a:r>
          </a:p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اتباع قوانين السلطة المحلية إذا لزم ترميم الوقف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91D955F-BF1C-537B-AB6E-44EC76AF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2/11/2022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CBF7235-0030-0585-3CB3-AC5AF4D7C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الاستثمار في الأوقاف في القدس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020731C-0FED-5ACF-D734-80FEF776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6</a:t>
            </a:fld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4132BDC-C318-03B9-12F9-A2A7BF80F355}"/>
              </a:ext>
            </a:extLst>
          </p:cNvPr>
          <p:cNvSpPr txBox="1">
            <a:spLocks/>
          </p:cNvSpPr>
          <p:nvPr/>
        </p:nvSpPr>
        <p:spPr>
          <a:xfrm>
            <a:off x="1377167" y="1885950"/>
            <a:ext cx="2946866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2D6E3E3-0A72-A589-2C23-31CC483B5280}"/>
              </a:ext>
            </a:extLst>
          </p:cNvPr>
          <p:cNvSpPr txBox="1">
            <a:spLocks/>
          </p:cNvSpPr>
          <p:nvPr/>
        </p:nvSpPr>
        <p:spPr>
          <a:xfrm>
            <a:off x="1396683" y="2571750"/>
            <a:ext cx="2927350" cy="3589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6D49A20-254A-1A5C-71BF-BFCCD88B3D0E}"/>
              </a:ext>
            </a:extLst>
          </p:cNvPr>
          <p:cNvSpPr txBox="1">
            <a:spLocks/>
          </p:cNvSpPr>
          <p:nvPr/>
        </p:nvSpPr>
        <p:spPr>
          <a:xfrm>
            <a:off x="4627879" y="1885950"/>
            <a:ext cx="2936241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E3AC1B3-E142-51E7-6E23-5AF70DCA6779}"/>
              </a:ext>
            </a:extLst>
          </p:cNvPr>
          <p:cNvSpPr txBox="1">
            <a:spLocks/>
          </p:cNvSpPr>
          <p:nvPr/>
        </p:nvSpPr>
        <p:spPr>
          <a:xfrm>
            <a:off x="1382444" y="1885950"/>
            <a:ext cx="2946866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kern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0494CAB9-6AD5-B3EB-4DCD-490938135617}"/>
              </a:ext>
            </a:extLst>
          </p:cNvPr>
          <p:cNvSpPr txBox="1">
            <a:spLocks/>
          </p:cNvSpPr>
          <p:nvPr/>
        </p:nvSpPr>
        <p:spPr>
          <a:xfrm>
            <a:off x="1401960" y="2571750"/>
            <a:ext cx="2927350" cy="3589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3BD1912-8F0A-6A3A-23FC-92137D2B3EFF}"/>
              </a:ext>
            </a:extLst>
          </p:cNvPr>
          <p:cNvSpPr txBox="1">
            <a:spLocks/>
          </p:cNvSpPr>
          <p:nvPr/>
        </p:nvSpPr>
        <p:spPr>
          <a:xfrm>
            <a:off x="4633156" y="1885950"/>
            <a:ext cx="2936241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b="0" kern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88DD0C4-BB31-9622-32D4-3BE7DC06DE8A}"/>
              </a:ext>
            </a:extLst>
          </p:cNvPr>
          <p:cNvSpPr txBox="1">
            <a:spLocks/>
          </p:cNvSpPr>
          <p:nvPr/>
        </p:nvSpPr>
        <p:spPr>
          <a:xfrm>
            <a:off x="4622603" y="2571750"/>
            <a:ext cx="2946794" cy="3589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13000"/>
                        <a:lumOff val="87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149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ADD32-958D-CC06-1D8D-4EF40333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7300" spc="-300" dirty="0">
                <a:solidFill>
                  <a:srgbClr val="313C4C"/>
                </a:solidFill>
                <a:effectLst>
                  <a:outerShdw blurRad="469900" dir="5400000" sy="-20000" rotWithShape="0">
                    <a:prstClr val="black">
                      <a:alpha val="66000"/>
                    </a:prstClr>
                  </a:outerShdw>
                </a:effectLst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سيناريو مشروع إسكان</a:t>
            </a:r>
            <a:endParaRPr lang="en-US" sz="7300" spc="-300" dirty="0">
              <a:solidFill>
                <a:srgbClr val="313C4C"/>
              </a:solidFill>
              <a:effectLst>
                <a:outerShdw blurRad="469900" dir="5400000" sy="-20000" rotWithShape="0">
                  <a:prstClr val="black">
                    <a:alpha val="66000"/>
                  </a:prstClr>
                </a:outerShdw>
              </a:effectLst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1020C-5D36-6021-2D1F-825B25B10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530725"/>
          </a:xfrm>
        </p:spPr>
        <p:txBody>
          <a:bodyPr>
            <a:normAutofit fontScale="70000" lnSpcReduction="20000"/>
          </a:bodyPr>
          <a:lstStyle/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تطوير مشروع إسكان على يد مطوّر/مقاول (</a:t>
            </a:r>
            <a:r>
              <a:rPr lang="en-US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Joint Development Agreement</a:t>
            </a: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): 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تحكير الحقوق في العقار لفترة مطوّلة، وليس بيعها.</a:t>
            </a:r>
          </a:p>
          <a:p>
            <a:pPr algn="r" rtl="1"/>
            <a:endPara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العلاقة بين الوقف والمطوّر: بحسب إتفاقية تطوير لمشروع بناء خاضعة للقوانين الإسرائيلية (قوانين العقود وغيرها). تشمل: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تحكير الأرض لتطوير المشروع (تبقى ملكية الأرض للوقف).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حقوق التحكير وتوزيعها بين الوقف والمطوّر (بحسب النسب المتفق عليها)</a:t>
            </a:r>
          </a:p>
          <a:p>
            <a:pPr lvl="2" algn="r" rtl="1"/>
            <a:endPara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العلاقة بين الجهة المموّلة، الوقف والمطوّر: 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علاقة تعاقدية إئتمانية (</a:t>
            </a:r>
            <a:r>
              <a:rPr lang="en-GB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Trust</a:t>
            </a: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فحص إمكانية تسجيل رهن على حقوق التحكير في الوقف</a:t>
            </a:r>
          </a:p>
          <a:p>
            <a:pPr lvl="2" algn="r" rtl="1"/>
            <a:endPara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العلاقة بين المستفيدين والجهة المموّلة/ المطوّر: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حقوق تحكير طويلة الأمد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تقديم ضمانات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إمكانية رهن العقار</a:t>
            </a:r>
          </a:p>
          <a:p>
            <a:pPr lvl="2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ضرائب مستحقة على تحكير العقار</a:t>
            </a:r>
          </a:p>
          <a:p>
            <a:pPr lvl="2" algn="r" rtl="1"/>
            <a:endParaRPr lang="ar-SA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حقوق تحكير ل-25 سنة فأكثر تعتبر لصفقة بيع بسياق الضرائب على صفقات بيع العقار</a:t>
            </a:r>
            <a:endParaRPr lang="en-US" sz="2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A3E2-0CCF-9A77-469C-B267456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2/11/2022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538BA-7BC0-F370-6294-8BAB1A70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/>
              <a:t>الاستثمار في الأوقاف في القدس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E248-3908-1F4D-19EB-B2F42312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02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ADD32-958D-CC06-1D8D-4EF40333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7300" spc="-300" dirty="0">
                <a:solidFill>
                  <a:srgbClr val="313C4C"/>
                </a:solidFill>
                <a:effectLst>
                  <a:outerShdw blurRad="469900" dir="5400000" sy="-20000" rotWithShape="0">
                    <a:prstClr val="black">
                      <a:alpha val="66000"/>
                    </a:prstClr>
                  </a:outerShdw>
                </a:effectLst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التمويل</a:t>
            </a:r>
            <a:endParaRPr lang="en-US" sz="7300" spc="-300" dirty="0">
              <a:solidFill>
                <a:srgbClr val="313C4C"/>
              </a:solidFill>
              <a:effectLst>
                <a:outerShdw blurRad="469900" dir="5400000" sy="-20000" rotWithShape="0">
                  <a:prstClr val="black">
                    <a:alpha val="66000"/>
                  </a:prstClr>
                </a:outerShdw>
              </a:effectLst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1020C-5D36-6021-2D1F-825B25B10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يخضع للقوانين الإسرائيلية أو غيرها بحسب مقر المموّل</a:t>
            </a:r>
          </a:p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يفضّل تأسيس مؤسسة تمويل مسجّلة في القدس بحسب القوانين الإسرائيلية لتفادي العقبات</a:t>
            </a:r>
          </a:p>
          <a:p>
            <a:pPr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بخصوص القوانين الإسرائيلية: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صناديق </a:t>
            </a:r>
            <a:r>
              <a:rPr lang="ar-SA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الإستثمار الهادفة للربح تخضع لقوانين وترخيص هيئة </a:t>
            </a: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الأوراق المالية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 مؤسسة تمويل تحتاج إلى ترخيص من هيئة رأس المال</a:t>
            </a:r>
          </a:p>
          <a:p>
            <a:pPr lvl="1" algn="r" rtl="1"/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البنوك تخضع لقوانين وتعليمات بنك إسرائيل</a:t>
            </a:r>
            <a:endParaRPr lang="en-US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dirty="0">
              <a:solidFill>
                <a:srgbClr val="55545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A3E2-0CCF-9A77-469C-B267456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dirty="0"/>
              <a:t>2/11/2022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538BA-7BC0-F370-6294-8BAB1A70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/>
              <a:t>الاستثمار في الأوقاف في القدس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FE248-3908-1F4D-19EB-B2F42312F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87198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185</TotalTime>
  <Words>567</Words>
  <Application>Microsoft Office PowerPoint</Application>
  <PresentationFormat>Widescreen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Sakkal Majalla</vt:lpstr>
      <vt:lpstr>Depth</vt:lpstr>
      <vt:lpstr>حماية وتطوير الاستثمار العقاري الوقفي في مدينة القدس الإطار القانوني الناظم</vt:lpstr>
      <vt:lpstr>القوانين </vt:lpstr>
      <vt:lpstr>مقدمة</vt:lpstr>
      <vt:lpstr>الكيانات القانونية المتاحة</vt:lpstr>
      <vt:lpstr>الضرائب</vt:lpstr>
      <vt:lpstr>السيناريوهات الواردة للاستثمار في العقار</vt:lpstr>
      <vt:lpstr>سيناريو مشروع إسكان</vt:lpstr>
      <vt:lpstr>التمويل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الوكيل المصرفي</dc:title>
  <dc:creator>user</dc:creator>
  <cp:lastModifiedBy>user</cp:lastModifiedBy>
  <cp:revision>3</cp:revision>
  <dcterms:created xsi:type="dcterms:W3CDTF">2022-05-22T20:57:37Z</dcterms:created>
  <dcterms:modified xsi:type="dcterms:W3CDTF">2022-11-02T10:12:13Z</dcterms:modified>
</cp:coreProperties>
</file>